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slideLayouts/slideLayout27.xml" ContentType="application/vnd.openxmlformats-officedocument.presentationml.slideLayout+xml"/>
  <Override PartName="/ppt/theme/theme4.xml" ContentType="application/vnd.openxmlformats-officedocument.theme+xml"/>
  <Override PartName="/ppt/tags/tag31.xml" ContentType="application/vnd.openxmlformats-officedocument.presentationml.tags+xml"/>
  <Override PartName="/ppt/slideLayouts/slideLayout28.xml" ContentType="application/vnd.openxmlformats-officedocument.presentationml.slideLayout+xml"/>
  <Override PartName="/ppt/theme/theme5.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slideLayouts/slideLayout29.xml" ContentType="application/vnd.openxmlformats-officedocument.presentationml.slideLayout+xml"/>
  <Override PartName="/ppt/theme/theme6.xml" ContentType="application/vnd.openxmlformats-officedocument.theme+xml"/>
  <Override PartName="/ppt/tags/tag34.xml" ContentType="application/vnd.openxmlformats-officedocument.presentationml.tags+xml"/>
  <Override PartName="/ppt/tags/tag35.xml" ContentType="application/vnd.openxmlformats-officedocument.presentationml.tags+xml"/>
  <Override PartName="/ppt/slideLayouts/slideLayout30.xml" ContentType="application/vnd.openxmlformats-officedocument.presentationml.slideLayout+xml"/>
  <Override PartName="/ppt/theme/theme7.xml" ContentType="application/vnd.openxmlformats-officedocument.theme+xml"/>
  <Override PartName="/ppt/tags/tag36.xml" ContentType="application/vnd.openxmlformats-officedocument.presentationml.tags+xml"/>
  <Override PartName="/ppt/tags/tag37.xml" ContentType="application/vnd.openxmlformats-officedocument.presentationml.tags+xml"/>
  <Override PartName="/ppt/slideLayouts/slideLayout31.xml" ContentType="application/vnd.openxmlformats-officedocument.presentationml.slideLayout+xml"/>
  <Override PartName="/ppt/theme/theme8.xml" ContentType="application/vnd.openxmlformats-officedocument.theme+xml"/>
  <Override PartName="/ppt/tags/tag38.xml" ContentType="application/vnd.openxmlformats-officedocument.presentationml.tags+xml"/>
  <Override PartName="/ppt/tags/tag39.xml" ContentType="application/vnd.openxmlformats-officedocument.presentationml.tags+xml"/>
  <Override PartName="/ppt/slideLayouts/slideLayout32.xml" ContentType="application/vnd.openxmlformats-officedocument.presentationml.slideLayout+xml"/>
  <Override PartName="/ppt/theme/theme9.xml" ContentType="application/vnd.openxmlformats-officedocument.theme+xml"/>
  <Override PartName="/ppt/tags/tag40.xml" ContentType="application/vnd.openxmlformats-officedocument.presentationml.tags+xml"/>
  <Override PartName="/ppt/theme/theme10.xml" ContentType="application/vnd.openxmlformats-officedocument.theme+xml"/>
  <Override PartName="/ppt/theme/theme11.xml" ContentType="application/vnd.openxmlformats-officedocument.theme+xml"/>
  <Override PartName="/ppt/tags/tag41.xml" ContentType="application/vnd.openxmlformats-officedocument.presentationml.tags+xml"/>
  <Override PartName="/ppt/notesSlides/notesSlide1.xml" ContentType="application/vnd.openxmlformats-officedocument.presentationml.notesSlide+xml"/>
  <Override PartName="/ppt/tags/tag42.xml" ContentType="application/vnd.openxmlformats-officedocument.presentationml.tags+xml"/>
  <Override PartName="/ppt/notesSlides/notesSlide2.xml" ContentType="application/vnd.openxmlformats-officedocument.presentationml.notesSlide+xml"/>
  <Override PartName="/ppt/tags/tag43.xml" ContentType="application/vnd.openxmlformats-officedocument.presentationml.tags+xml"/>
  <Override PartName="/ppt/notesSlides/notesSlide3.xml" ContentType="application/vnd.openxmlformats-officedocument.presentationml.notesSlide+xml"/>
  <Override PartName="/ppt/tags/tag44.xml" ContentType="application/vnd.openxmlformats-officedocument.presentationml.tags+xml"/>
  <Override PartName="/ppt/notesSlides/notesSlide4.xml" ContentType="application/vnd.openxmlformats-officedocument.presentationml.notesSlide+xml"/>
  <Override PartName="/ppt/tags/tag45.xml" ContentType="application/vnd.openxmlformats-officedocument.presentationml.tags+xml"/>
  <Override PartName="/ppt/notesSlides/notesSlide5.xml" ContentType="application/vnd.openxmlformats-officedocument.presentationml.notesSlide+xml"/>
  <Override PartName="/ppt/tags/tag46.xml" ContentType="application/vnd.openxmlformats-officedocument.presentationml.tags+xml"/>
  <Override PartName="/ppt/notesSlides/notesSlide6.xml" ContentType="application/vnd.openxmlformats-officedocument.presentationml.notesSlide+xml"/>
  <Override PartName="/ppt/tags/tag47.xml" ContentType="application/vnd.openxmlformats-officedocument.presentationml.tags+xml"/>
  <Override PartName="/ppt/notesSlides/notesSlide7.xml" ContentType="application/vnd.openxmlformats-officedocument.presentationml.notesSlide+xml"/>
  <Override PartName="/ppt/tags/tag48.xml" ContentType="application/vnd.openxmlformats-officedocument.presentationml.tags+xml"/>
  <Override PartName="/ppt/notesSlides/notesSlide8.xml" ContentType="application/vnd.openxmlformats-officedocument.presentationml.notesSlide+xml"/>
  <Override PartName="/ppt/tags/tag49.xml" ContentType="application/vnd.openxmlformats-officedocument.presentationml.tags+xml"/>
  <Override PartName="/ppt/notesSlides/notesSlide9.xml" ContentType="application/vnd.openxmlformats-officedocument.presentationml.notesSlide+xml"/>
  <Override PartName="/ppt/tags/tag50.xml" ContentType="application/vnd.openxmlformats-officedocument.presentationml.tags+xml"/>
  <Override PartName="/ppt/notesSlides/notesSlide10.xml" ContentType="application/vnd.openxmlformats-officedocument.presentationml.notesSlide+xml"/>
  <Override PartName="/ppt/tags/tag51.xml" ContentType="application/vnd.openxmlformats-officedocument.presentationml.tags+xml"/>
  <Override PartName="/ppt/notesSlides/notesSlide11.xml" ContentType="application/vnd.openxmlformats-officedocument.presentationml.notesSlide+xml"/>
  <Override PartName="/ppt/tags/tag52.xml" ContentType="application/vnd.openxmlformats-officedocument.presentationml.tags+xml"/>
  <Override PartName="/ppt/notesSlides/notesSlide12.xml" ContentType="application/vnd.openxmlformats-officedocument.presentationml.notesSlide+xml"/>
  <Override PartName="/ppt/tags/tag53.xml" ContentType="application/vnd.openxmlformats-officedocument.presentationml.tags+xml"/>
  <Override PartName="/ppt/notesSlides/notesSlide13.xml" ContentType="application/vnd.openxmlformats-officedocument.presentationml.notesSlide+xml"/>
  <Override PartName="/ppt/tags/tag54.xml" ContentType="application/vnd.openxmlformats-officedocument.presentationml.tags+xml"/>
  <Override PartName="/ppt/notesSlides/notesSlide14.xml" ContentType="application/vnd.openxmlformats-officedocument.presentationml.notesSlide+xml"/>
  <Override PartName="/ppt/tags/tag55.xml" ContentType="application/vnd.openxmlformats-officedocument.presentationml.tags+xml"/>
  <Override PartName="/ppt/notesSlides/notesSlide15.xml" ContentType="application/vnd.openxmlformats-officedocument.presentationml.notesSlide+xml"/>
  <Override PartName="/ppt/tags/tag56.xml" ContentType="application/vnd.openxmlformats-officedocument.presentationml.tags+xml"/>
  <Override PartName="/ppt/notesSlides/notesSlide16.xml" ContentType="application/vnd.openxmlformats-officedocument.presentationml.notesSlide+xml"/>
  <Override PartName="/ppt/tags/tag57.xml" ContentType="application/vnd.openxmlformats-officedocument.presentationml.tags+xml"/>
  <Override PartName="/ppt/notesSlides/notesSlide17.xml" ContentType="application/vnd.openxmlformats-officedocument.presentationml.notesSlide+xml"/>
  <Override PartName="/ppt/tags/tag58.xml" ContentType="application/vnd.openxmlformats-officedocument.presentationml.tags+xml"/>
  <Override PartName="/ppt/notesSlides/notesSlide18.xml" ContentType="application/vnd.openxmlformats-officedocument.presentationml.notesSlide+xml"/>
  <Override PartName="/ppt/tags/tag59.xml" ContentType="application/vnd.openxmlformats-officedocument.presentationml.tags+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0.xml" ContentType="application/vnd.openxmlformats-officedocument.presentationml.tags+xml"/>
  <Override PartName="/ppt/notesSlides/notesSlide20.xml" ContentType="application/vnd.openxmlformats-officedocument.presentationml.notesSlide+xml"/>
  <Override PartName="/ppt/tags/tag61.xml" ContentType="application/vnd.openxmlformats-officedocument.presentationml.tags+xml"/>
  <Override PartName="/ppt/notesSlides/notesSlide21.xml" ContentType="application/vnd.openxmlformats-officedocument.presentationml.notesSlide+xml"/>
  <Override PartName="/ppt/tags/tag62.xml" ContentType="application/vnd.openxmlformats-officedocument.presentationml.tags+xml"/>
  <Override PartName="/ppt/notesSlides/notesSlide22.xml" ContentType="application/vnd.openxmlformats-officedocument.presentationml.notesSlide+xml"/>
  <Override PartName="/ppt/tags/tag63.xml" ContentType="application/vnd.openxmlformats-officedocument.presentationml.tags+xml"/>
  <Override PartName="/ppt/notesSlides/notesSlide23.xml" ContentType="application/vnd.openxmlformats-officedocument.presentationml.notesSlide+xml"/>
  <Override PartName="/ppt/tags/tag64.xml" ContentType="application/vnd.openxmlformats-officedocument.presentationml.tags+xml"/>
  <Override PartName="/ppt/notesSlides/notesSlide24.xml" ContentType="application/vnd.openxmlformats-officedocument.presentationml.notesSlide+xml"/>
  <Override PartName="/ppt/tags/tag65.xml" ContentType="application/vnd.openxmlformats-officedocument.presentationml.tags+xml"/>
  <Override PartName="/ppt/notesSlides/notesSlide25.xml" ContentType="application/vnd.openxmlformats-officedocument.presentationml.notesSlide+xml"/>
  <Override PartName="/ppt/tags/tag66.xml" ContentType="application/vnd.openxmlformats-officedocument.presentationml.tags+xml"/>
  <Override PartName="/ppt/notesSlides/notesSlide26.xml" ContentType="application/vnd.openxmlformats-officedocument.presentationml.notesSlide+xml"/>
  <Override PartName="/ppt/tags/tag67.xml" ContentType="application/vnd.openxmlformats-officedocument.presentationml.tags+xml"/>
  <Override PartName="/ppt/notesSlides/notesSlide27.xml" ContentType="application/vnd.openxmlformats-officedocument.presentationml.notesSlide+xml"/>
  <Override PartName="/ppt/tags/tag68.xml" ContentType="application/vnd.openxmlformats-officedocument.presentationml.tags+xml"/>
  <Override PartName="/ppt/notesSlides/notesSlide28.xml" ContentType="application/vnd.openxmlformats-officedocument.presentationml.notesSlide+xml"/>
  <Override PartName="/ppt/tags/tag69.xml" ContentType="application/vnd.openxmlformats-officedocument.presentationml.tags+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70.xml" ContentType="application/vnd.openxmlformats-officedocument.presentationml.tags+xml"/>
  <Override PartName="/ppt/notesSlides/notesSlide30.xml" ContentType="application/vnd.openxmlformats-officedocument.presentationml.notesSlide+xml"/>
  <Override PartName="/ppt/tags/tag71.xml" ContentType="application/vnd.openxmlformats-officedocument.presentationml.tags+xml"/>
  <Override PartName="/ppt/notesSlides/notesSlide31.xml" ContentType="application/vnd.openxmlformats-officedocument.presentationml.notesSlide+xml"/>
  <Override PartName="/ppt/tags/tag72.xml" ContentType="application/vnd.openxmlformats-officedocument.presentationml.tags+xml"/>
  <Override PartName="/ppt/notesSlides/notesSlide32.xml" ContentType="application/vnd.openxmlformats-officedocument.presentationml.notesSlide+xml"/>
  <Override PartName="/ppt/tags/tag73.xml" ContentType="application/vnd.openxmlformats-officedocument.presentationml.tags+xml"/>
  <Override PartName="/ppt/notesSlides/notesSlide33.xml" ContentType="application/vnd.openxmlformats-officedocument.presentationml.notesSlide+xml"/>
  <Override PartName="/ppt/tags/tag74.xml" ContentType="application/vnd.openxmlformats-officedocument.presentationml.tags+xml"/>
  <Override PartName="/ppt/notesSlides/notesSlide34.xml" ContentType="application/vnd.openxmlformats-officedocument.presentationml.notesSlide+xml"/>
  <Override PartName="/ppt/tags/tag75.xml" ContentType="application/vnd.openxmlformats-officedocument.presentationml.tags+xml"/>
  <Override PartName="/ppt/notesSlides/notesSlide35.xml" ContentType="application/vnd.openxmlformats-officedocument.presentationml.notesSlide+xml"/>
  <Override PartName="/ppt/tags/tag76.xml" ContentType="application/vnd.openxmlformats-officedocument.presentationml.tags+xml"/>
  <Override PartName="/ppt/notesSlides/notesSlide36.xml" ContentType="application/vnd.openxmlformats-officedocument.presentationml.notesSlide+xml"/>
  <Override PartName="/ppt/tags/tag77.xml" ContentType="application/vnd.openxmlformats-officedocument.presentationml.tags+xml"/>
  <Override PartName="/ppt/notesSlides/notesSlide37.xml" ContentType="application/vnd.openxmlformats-officedocument.presentationml.notesSlide+xml"/>
  <Override PartName="/ppt/tags/tag78.xml" ContentType="application/vnd.openxmlformats-officedocument.presentationml.tags+xml"/>
  <Override PartName="/ppt/notesSlides/notesSlide38.xml" ContentType="application/vnd.openxmlformats-officedocument.presentationml.notesSlide+xml"/>
  <Override PartName="/ppt/tags/tag79.xml" ContentType="application/vnd.openxmlformats-officedocument.presentationml.tags+xml"/>
  <Override PartName="/ppt/notesSlides/notesSlide39.xml" ContentType="application/vnd.openxmlformats-officedocument.presentationml.notesSlide+xml"/>
  <Override PartName="/ppt/tags/tag80.xml" ContentType="application/vnd.openxmlformats-officedocument.presentationml.tags+xml"/>
  <Override PartName="/ppt/notesSlides/notesSlide40.xml" ContentType="application/vnd.openxmlformats-officedocument.presentationml.notesSlide+xml"/>
  <Override PartName="/ppt/tags/tag81.xml" ContentType="application/vnd.openxmlformats-officedocument.presentationml.tags+xml"/>
  <Override PartName="/ppt/notesSlides/notesSlide41.xml" ContentType="application/vnd.openxmlformats-officedocument.presentationml.notesSlide+xml"/>
  <Override PartName="/ppt/tags/tag82.xml" ContentType="application/vnd.openxmlformats-officedocument.presentationml.tags+xml"/>
  <Override PartName="/ppt/notesSlides/notesSlide42.xml" ContentType="application/vnd.openxmlformats-officedocument.presentationml.notesSlide+xml"/>
  <Override PartName="/ppt/tags/tag83.xml" ContentType="application/vnd.openxmlformats-officedocument.presentationml.tags+xml"/>
  <Override PartName="/ppt/notesSlides/notesSlide43.xml" ContentType="application/vnd.openxmlformats-officedocument.presentationml.notesSlide+xml"/>
  <Override PartName="/ppt/tags/tag84.xml" ContentType="application/vnd.openxmlformats-officedocument.presentationml.tags+xml"/>
  <Override PartName="/ppt/notesSlides/notesSlide44.xml" ContentType="application/vnd.openxmlformats-officedocument.presentationml.notesSlide+xml"/>
  <Override PartName="/ppt/tags/tag85.xml" ContentType="application/vnd.openxmlformats-officedocument.presentationml.tags+xml"/>
  <Override PartName="/ppt/notesSlides/notesSlide45.xml" ContentType="application/vnd.openxmlformats-officedocument.presentationml.notesSlide+xml"/>
  <Override PartName="/ppt/tags/tag86.xml" ContentType="application/vnd.openxmlformats-officedocument.presentationml.tags+xml"/>
  <Override PartName="/ppt/notesSlides/notesSlide46.xml" ContentType="application/vnd.openxmlformats-officedocument.presentationml.notesSlide+xml"/>
  <Override PartName="/ppt/tags/tag87.xml" ContentType="application/vnd.openxmlformats-officedocument.presentationml.tags+xml"/>
  <Override PartName="/ppt/notesSlides/notesSlide47.xml" ContentType="application/vnd.openxmlformats-officedocument.presentationml.notesSlide+xml"/>
  <Override PartName="/ppt/tags/tag88.xml" ContentType="application/vnd.openxmlformats-officedocument.presentationml.tags+xml"/>
  <Override PartName="/ppt/notesSlides/notesSlide48.xml" ContentType="application/vnd.openxmlformats-officedocument.presentationml.notesSlide+xml"/>
  <Override PartName="/ppt/tags/tag89.xml" ContentType="application/vnd.openxmlformats-officedocument.presentationml.tags+xml"/>
  <Override PartName="/ppt/notesSlides/notesSlide49.xml" ContentType="application/vnd.openxmlformats-officedocument.presentationml.notesSlide+xml"/>
  <Override PartName="/ppt/tags/tag90.xml" ContentType="application/vnd.openxmlformats-officedocument.presentationml.tags+xml"/>
  <Override PartName="/ppt/notesSlides/notesSlide50.xml" ContentType="application/vnd.openxmlformats-officedocument.presentationml.notesSlide+xml"/>
  <Override PartName="/ppt/tags/tag91.xml" ContentType="application/vnd.openxmlformats-officedocument.presentationml.tags+xml"/>
  <Override PartName="/ppt/notesSlides/notesSlide51.xml" ContentType="application/vnd.openxmlformats-officedocument.presentationml.notesSlide+xml"/>
  <Override PartName="/ppt/tags/tag92.xml" ContentType="application/vnd.openxmlformats-officedocument.presentationml.tags+xml"/>
  <Override PartName="/ppt/notesSlides/notesSlide52.xml" ContentType="application/vnd.openxmlformats-officedocument.presentationml.notesSlide+xml"/>
  <Override PartName="/ppt/tags/tag93.xml" ContentType="application/vnd.openxmlformats-officedocument.presentationml.tags+xml"/>
  <Override PartName="/ppt/notesSlides/notesSlide53.xml" ContentType="application/vnd.openxmlformats-officedocument.presentationml.notesSlide+xml"/>
  <Override PartName="/ppt/tags/tag94.xml" ContentType="application/vnd.openxmlformats-officedocument.presentationml.tags+xml"/>
  <Override PartName="/ppt/notesSlides/notesSlide54.xml" ContentType="application/vnd.openxmlformats-officedocument.presentationml.notesSlide+xml"/>
  <Override PartName="/ppt/tags/tag95.xml" ContentType="application/vnd.openxmlformats-officedocument.presentationml.tags+xml"/>
  <Override PartName="/ppt/notesSlides/notesSlide55.xml" ContentType="application/vnd.openxmlformats-officedocument.presentationml.notesSlide+xml"/>
  <Override PartName="/ppt/tags/tag96.xml" ContentType="application/vnd.openxmlformats-officedocument.presentationml.tags+xml"/>
  <Override PartName="/ppt/notesSlides/notesSlide56.xml" ContentType="application/vnd.openxmlformats-officedocument.presentationml.notesSlide+xml"/>
  <Override PartName="/ppt/tags/tag97.xml" ContentType="application/vnd.openxmlformats-officedocument.presentationml.tags+xml"/>
  <Override PartName="/ppt/notesSlides/notesSlide57.xml" ContentType="application/vnd.openxmlformats-officedocument.presentationml.notesSlide+xml"/>
  <Override PartName="/ppt/tags/tag98.xml" ContentType="application/vnd.openxmlformats-officedocument.presentationml.tags+xml"/>
  <Override PartName="/ppt/notesSlides/notesSlide58.xml" ContentType="application/vnd.openxmlformats-officedocument.presentationml.notesSlide+xml"/>
  <Override PartName="/ppt/tags/tag99.xml" ContentType="application/vnd.openxmlformats-officedocument.presentationml.tags+xml"/>
  <Override PartName="/ppt/notesSlides/notesSlide59.xml" ContentType="application/vnd.openxmlformats-officedocument.presentationml.notesSlide+xml"/>
  <Override PartName="/ppt/tags/tag100.xml" ContentType="application/vnd.openxmlformats-officedocument.presentationml.tags+xml"/>
  <Override PartName="/ppt/notesSlides/notesSlide60.xml" ContentType="application/vnd.openxmlformats-officedocument.presentationml.notesSlide+xml"/>
  <Override PartName="/ppt/tags/tag101.xml" ContentType="application/vnd.openxmlformats-officedocument.presentationml.tags+xml"/>
  <Override PartName="/ppt/notesSlides/notesSlide61.xml" ContentType="application/vnd.openxmlformats-officedocument.presentationml.notesSlide+xml"/>
  <Override PartName="/ppt/tags/tag102.xml" ContentType="application/vnd.openxmlformats-officedocument.presentationml.tags+xml"/>
  <Override PartName="/ppt/notesSlides/notesSlide62.xml" ContentType="application/vnd.openxmlformats-officedocument.presentationml.notesSlide+xml"/>
  <Override PartName="/ppt/tags/tag103.xml" ContentType="application/vnd.openxmlformats-officedocument.presentationml.tags+xml"/>
  <Override PartName="/ppt/notesSlides/notesSlide63.xml" ContentType="application/vnd.openxmlformats-officedocument.presentationml.notesSlide+xml"/>
  <Override PartName="/ppt/tags/tag104.xml" ContentType="application/vnd.openxmlformats-officedocument.presentationml.tags+xml"/>
  <Override PartName="/ppt/notesSlides/notesSlide64.xml" ContentType="application/vnd.openxmlformats-officedocument.presentationml.notesSlide+xml"/>
  <Override PartName="/ppt/tags/tag105.xml" ContentType="application/vnd.openxmlformats-officedocument.presentationml.tags+xml"/>
  <Override PartName="/ppt/notesSlides/notesSlide65.xml" ContentType="application/vnd.openxmlformats-officedocument.presentationml.notesSlide+xml"/>
  <Override PartName="/ppt/tags/tag106.xml" ContentType="application/vnd.openxmlformats-officedocument.presentationml.tags+xml"/>
  <Override PartName="/ppt/notesSlides/notesSlide66.xml" ContentType="application/vnd.openxmlformats-officedocument.presentationml.notesSlide+xml"/>
  <Override PartName="/ppt/tags/tag107.xml" ContentType="application/vnd.openxmlformats-officedocument.presentationml.tags+xml"/>
  <Override PartName="/ppt/notesSlides/notesSlide67.xml" ContentType="application/vnd.openxmlformats-officedocument.presentationml.notesSlide+xml"/>
  <Override PartName="/ppt/tags/tag108.xml" ContentType="application/vnd.openxmlformats-officedocument.presentationml.tags+xml"/>
  <Override PartName="/ppt/notesSlides/notesSlide68.xml" ContentType="application/vnd.openxmlformats-officedocument.presentationml.notesSlide+xml"/>
  <Override PartName="/ppt/tags/tag109.xml" ContentType="application/vnd.openxmlformats-officedocument.presentationml.tags+xml"/>
  <Override PartName="/ppt/notesSlides/notesSlide69.xml" ContentType="application/vnd.openxmlformats-officedocument.presentationml.notesSlide+xml"/>
  <Override PartName="/ppt/tags/tag110.xml" ContentType="application/vnd.openxmlformats-officedocument.presentationml.tags+xml"/>
  <Override PartName="/ppt/notesSlides/notesSlide70.xml" ContentType="application/vnd.openxmlformats-officedocument.presentationml.notesSlide+xml"/>
  <Override PartName="/ppt/tags/tag111.xml" ContentType="application/vnd.openxmlformats-officedocument.presentationml.tags+xml"/>
  <Override PartName="/ppt/notesSlides/notesSlide71.xml" ContentType="application/vnd.openxmlformats-officedocument.presentationml.notesSlide+xml"/>
  <Override PartName="/ppt/tags/tag112.xml" ContentType="application/vnd.openxmlformats-officedocument.presentationml.tags+xml"/>
  <Override PartName="/ppt/notesSlides/notesSlide72.xml" ContentType="application/vnd.openxmlformats-officedocument.presentationml.notesSlide+xml"/>
  <Override PartName="/ppt/tags/tag113.xml" ContentType="application/vnd.openxmlformats-officedocument.presentationml.tags+xml"/>
  <Override PartName="/ppt/notesSlides/notesSlide73.xml" ContentType="application/vnd.openxmlformats-officedocument.presentationml.notesSlide+xml"/>
  <Override PartName="/ppt/tags/tag114.xml" ContentType="application/vnd.openxmlformats-officedocument.presentationml.tags+xml"/>
  <Override PartName="/ppt/notesSlides/notesSlide74.xml" ContentType="application/vnd.openxmlformats-officedocument.presentationml.notesSlide+xml"/>
  <Override PartName="/ppt/tags/tag115.xml" ContentType="application/vnd.openxmlformats-officedocument.presentationml.tags+xml"/>
  <Override PartName="/ppt/notesSlides/notesSlide75.xml" ContentType="application/vnd.openxmlformats-officedocument.presentationml.notesSlide+xml"/>
  <Override PartName="/ppt/tags/tag116.xml" ContentType="application/vnd.openxmlformats-officedocument.presentationml.tags+xml"/>
  <Override PartName="/ppt/notesSlides/notesSlide76.xml" ContentType="application/vnd.openxmlformats-officedocument.presentationml.notesSlide+xml"/>
  <Override PartName="/ppt/tags/tag117.xml" ContentType="application/vnd.openxmlformats-officedocument.presentationml.tags+xml"/>
  <Override PartName="/ppt/notesSlides/notesSlide77.xml" ContentType="application/vnd.openxmlformats-officedocument.presentationml.notesSlide+xml"/>
  <Override PartName="/ppt/tags/tag118.xml" ContentType="application/vnd.openxmlformats-officedocument.presentationml.tags+xml"/>
  <Override PartName="/ppt/notesSlides/notesSlide78.xml" ContentType="application/vnd.openxmlformats-officedocument.presentationml.notesSlide+xml"/>
  <Override PartName="/ppt/tags/tag119.xml" ContentType="application/vnd.openxmlformats-officedocument.presentationml.tags+xml"/>
  <Override PartName="/ppt/notesSlides/notesSlide79.xml" ContentType="application/vnd.openxmlformats-officedocument.presentationml.notesSlide+xml"/>
  <Override PartName="/ppt/tags/tag120.xml" ContentType="application/vnd.openxmlformats-officedocument.presentationml.tags+xml"/>
  <Override PartName="/ppt/notesSlides/notesSlide80.xml" ContentType="application/vnd.openxmlformats-officedocument.presentationml.notesSlide+xml"/>
  <Override PartName="/ppt/tags/tag121.xml" ContentType="application/vnd.openxmlformats-officedocument.presentationml.tags+xml"/>
  <Override PartName="/ppt/notesSlides/notesSlide81.xml" ContentType="application/vnd.openxmlformats-officedocument.presentationml.notesSlide+xml"/>
  <Override PartName="/ppt/tags/tag122.xml" ContentType="application/vnd.openxmlformats-officedocument.presentationml.tags+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36" r:id="rId4"/>
    <p:sldMasterId id="2147483808" r:id="rId5"/>
    <p:sldMasterId id="2147483850" r:id="rId6"/>
    <p:sldMasterId id="2147483670" r:id="rId7"/>
    <p:sldMasterId id="2147483824" r:id="rId8"/>
    <p:sldMasterId id="2147483826" r:id="rId9"/>
    <p:sldMasterId id="2147483828" r:id="rId10"/>
    <p:sldMasterId id="2147483830" r:id="rId11"/>
    <p:sldMasterId id="2147483832" r:id="rId12"/>
  </p:sldMasterIdLst>
  <p:notesMasterIdLst>
    <p:notesMasterId r:id="rId95"/>
  </p:notesMasterIdLst>
  <p:handoutMasterIdLst>
    <p:handoutMasterId r:id="rId96"/>
  </p:handoutMasterIdLst>
  <p:sldIdLst>
    <p:sldId id="256" r:id="rId13"/>
    <p:sldId id="257" r:id="rId14"/>
    <p:sldId id="468" r:id="rId15"/>
    <p:sldId id="452" r:id="rId16"/>
    <p:sldId id="400" r:id="rId17"/>
    <p:sldId id="386" r:id="rId18"/>
    <p:sldId id="389" r:id="rId19"/>
    <p:sldId id="475" r:id="rId20"/>
    <p:sldId id="388" r:id="rId21"/>
    <p:sldId id="502" r:id="rId22"/>
    <p:sldId id="474" r:id="rId23"/>
    <p:sldId id="394" r:id="rId24"/>
    <p:sldId id="395" r:id="rId25"/>
    <p:sldId id="508" r:id="rId26"/>
    <p:sldId id="396" r:id="rId27"/>
    <p:sldId id="477" r:id="rId28"/>
    <p:sldId id="404" r:id="rId29"/>
    <p:sldId id="480" r:id="rId30"/>
    <p:sldId id="503" r:id="rId31"/>
    <p:sldId id="401" r:id="rId32"/>
    <p:sldId id="504" r:id="rId33"/>
    <p:sldId id="458" r:id="rId34"/>
    <p:sldId id="470" r:id="rId35"/>
    <p:sldId id="453" r:id="rId36"/>
    <p:sldId id="491" r:id="rId37"/>
    <p:sldId id="481" r:id="rId38"/>
    <p:sldId id="528" r:id="rId39"/>
    <p:sldId id="422" r:id="rId40"/>
    <p:sldId id="484" r:id="rId41"/>
    <p:sldId id="433" r:id="rId42"/>
    <p:sldId id="529" r:id="rId43"/>
    <p:sldId id="482" r:id="rId44"/>
    <p:sldId id="530" r:id="rId45"/>
    <p:sldId id="499" r:id="rId46"/>
    <p:sldId id="501" r:id="rId47"/>
    <p:sldId id="507" r:id="rId48"/>
    <p:sldId id="487" r:id="rId49"/>
    <p:sldId id="534" r:id="rId50"/>
    <p:sldId id="533" r:id="rId51"/>
    <p:sldId id="500" r:id="rId52"/>
    <p:sldId id="454" r:id="rId53"/>
    <p:sldId id="260" r:id="rId54"/>
    <p:sldId id="267" r:id="rId55"/>
    <p:sldId id="269" r:id="rId56"/>
    <p:sldId id="548" r:id="rId57"/>
    <p:sldId id="271" r:id="rId58"/>
    <p:sldId id="272" r:id="rId59"/>
    <p:sldId id="264" r:id="rId60"/>
    <p:sldId id="457" r:id="rId61"/>
    <p:sldId id="485" r:id="rId62"/>
    <p:sldId id="527" r:id="rId63"/>
    <p:sldId id="523" r:id="rId64"/>
    <p:sldId id="524" r:id="rId65"/>
    <p:sldId id="525" r:id="rId66"/>
    <p:sldId id="450" r:id="rId67"/>
    <p:sldId id="536" r:id="rId68"/>
    <p:sldId id="451" r:id="rId69"/>
    <p:sldId id="535" r:id="rId70"/>
    <p:sldId id="547" r:id="rId71"/>
    <p:sldId id="519" r:id="rId72"/>
    <p:sldId id="520" r:id="rId73"/>
    <p:sldId id="521" r:id="rId74"/>
    <p:sldId id="509" r:id="rId75"/>
    <p:sldId id="545" r:id="rId76"/>
    <p:sldId id="537" r:id="rId77"/>
    <p:sldId id="511" r:id="rId78"/>
    <p:sldId id="538" r:id="rId79"/>
    <p:sldId id="539" r:id="rId80"/>
    <p:sldId id="540" r:id="rId81"/>
    <p:sldId id="541" r:id="rId82"/>
    <p:sldId id="542" r:id="rId83"/>
    <p:sldId id="543" r:id="rId84"/>
    <p:sldId id="544" r:id="rId85"/>
    <p:sldId id="506" r:id="rId86"/>
    <p:sldId id="460" r:id="rId87"/>
    <p:sldId id="461" r:id="rId88"/>
    <p:sldId id="464" r:id="rId89"/>
    <p:sldId id="473" r:id="rId90"/>
    <p:sldId id="469" r:id="rId91"/>
    <p:sldId id="551" r:id="rId92"/>
    <p:sldId id="553" r:id="rId93"/>
    <p:sldId id="554" r:id="rId94"/>
  </p:sldIdLst>
  <p:sldSz cx="9144000" cy="6858000" type="screen4x3"/>
  <p:notesSz cx="7010400" cy="9296400"/>
  <p:custDataLst>
    <p:tags r:id="rId9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FD5DF0F7-F032-44C0-B251-8A674CF74E22}">
          <p14:sldIdLst>
            <p14:sldId id="256"/>
            <p14:sldId id="257"/>
            <p14:sldId id="468"/>
          </p14:sldIdLst>
        </p14:section>
        <p14:section name="Driver Readiness" id="{A79A8DFE-2AB0-4C49-BC38-505BB2B32C18}">
          <p14:sldIdLst>
            <p14:sldId id="452"/>
            <p14:sldId id="400"/>
            <p14:sldId id="386"/>
            <p14:sldId id="389"/>
            <p14:sldId id="475"/>
            <p14:sldId id="388"/>
            <p14:sldId id="502"/>
            <p14:sldId id="474"/>
            <p14:sldId id="394"/>
            <p14:sldId id="395"/>
            <p14:sldId id="508"/>
            <p14:sldId id="396"/>
            <p14:sldId id="477"/>
            <p14:sldId id="404"/>
            <p14:sldId id="480"/>
            <p14:sldId id="503"/>
            <p14:sldId id="401"/>
            <p14:sldId id="504"/>
            <p14:sldId id="458"/>
            <p14:sldId id="470"/>
          </p14:sldIdLst>
        </p14:section>
        <p14:section name="SEE" id="{CB7E9AC6-21AD-4968-B551-AA434215A150}">
          <p14:sldIdLst>
            <p14:sldId id="453"/>
            <p14:sldId id="491"/>
            <p14:sldId id="481"/>
            <p14:sldId id="528"/>
            <p14:sldId id="422"/>
            <p14:sldId id="484"/>
            <p14:sldId id="433"/>
            <p14:sldId id="529"/>
            <p14:sldId id="482"/>
            <p14:sldId id="530"/>
            <p14:sldId id="499"/>
            <p14:sldId id="501"/>
          </p14:sldIdLst>
        </p14:section>
        <p14:section name="Potentially Hazardous Situations" id="{D2F6C382-10CB-42FE-93A7-AB8833957FCE}">
          <p14:sldIdLst>
            <p14:sldId id="507"/>
            <p14:sldId id="487"/>
            <p14:sldId id="534"/>
            <p14:sldId id="533"/>
            <p14:sldId id="500"/>
          </p14:sldIdLst>
        </p14:section>
        <p14:section name="Starting the Vehicle" id="{BF930A3B-BBAD-43CE-8A74-48D23A6E5740}">
          <p14:sldIdLst>
            <p14:sldId id="454"/>
            <p14:sldId id="260"/>
            <p14:sldId id="267"/>
            <p14:sldId id="269"/>
            <p14:sldId id="548"/>
            <p14:sldId id="271"/>
            <p14:sldId id="272"/>
            <p14:sldId id="264"/>
          </p14:sldIdLst>
        </p14:section>
        <p14:section name="Shifting Gears, Accelerating and Decelerating" id="{DF6643CE-08E3-4B9E-936B-23B12533E8ED}">
          <p14:sldIdLst>
            <p14:sldId id="457"/>
            <p14:sldId id="485"/>
            <p14:sldId id="527"/>
            <p14:sldId id="523"/>
            <p14:sldId id="524"/>
            <p14:sldId id="525"/>
          </p14:sldIdLst>
        </p14:section>
        <p14:section name="Braking" id="{47CF9845-E49D-40AC-B30F-827609AACC57}">
          <p14:sldIdLst>
            <p14:sldId id="450"/>
            <p14:sldId id="536"/>
            <p14:sldId id="451"/>
            <p14:sldId id="535"/>
            <p14:sldId id="547"/>
          </p14:sldIdLst>
        </p14:section>
        <p14:section name="Curves, Lane Changes &amp; Turns" id="{4A05DB9A-9A66-4D06-9299-4A6ADCCB1D63}">
          <p14:sldIdLst>
            <p14:sldId id="519"/>
            <p14:sldId id="520"/>
            <p14:sldId id="521"/>
            <p14:sldId id="509"/>
            <p14:sldId id="545"/>
            <p14:sldId id="537"/>
            <p14:sldId id="511"/>
            <p14:sldId id="538"/>
            <p14:sldId id="539"/>
            <p14:sldId id="540"/>
            <p14:sldId id="541"/>
            <p14:sldId id="542"/>
            <p14:sldId id="543"/>
            <p14:sldId id="544"/>
            <p14:sldId id="506"/>
            <p14:sldId id="460"/>
            <p14:sldId id="461"/>
            <p14:sldId id="464"/>
          </p14:sldIdLst>
        </p14:section>
        <p14:section name="Wrap up" id="{9674256C-89C9-49D5-886D-A120A55525FE}">
          <p14:sldIdLst>
            <p14:sldId id="473"/>
            <p14:sldId id="469"/>
            <p14:sldId id="551"/>
          </p14:sldIdLst>
        </p14:section>
        <p14:section name="Practical Training" id="{76AC8F9F-C5DD-41D4-A5FD-F75B34C4288F}">
          <p14:sldIdLst>
            <p14:sldId id="553"/>
            <p14:sldId id="55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46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92A0"/>
    <a:srgbClr val="5FB743"/>
    <a:srgbClr val="63BB46"/>
    <a:srgbClr val="5BC0CA"/>
    <a:srgbClr val="2D97E5"/>
    <a:srgbClr val="417E2E"/>
    <a:srgbClr val="FDD106"/>
    <a:srgbClr val="2591CB"/>
    <a:srgbClr val="AFBEC5"/>
    <a:srgbClr val="F57A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75" autoAdjust="0"/>
    <p:restoredTop sz="67712" autoAdjust="0"/>
  </p:normalViewPr>
  <p:slideViewPr>
    <p:cSldViewPr snapToGrid="0">
      <p:cViewPr varScale="1">
        <p:scale>
          <a:sx n="72" d="100"/>
          <a:sy n="72" d="100"/>
        </p:scale>
        <p:origin x="1152" y="60"/>
      </p:cViewPr>
      <p:guideLst/>
    </p:cSldViewPr>
  </p:slideViewPr>
  <p:outlineViewPr>
    <p:cViewPr>
      <p:scale>
        <a:sx n="33" d="100"/>
        <a:sy n="33" d="100"/>
      </p:scale>
      <p:origin x="0" y="-41904"/>
    </p:cViewPr>
  </p:outlineViewPr>
  <p:notesTextViewPr>
    <p:cViewPr>
      <p:scale>
        <a:sx n="3" d="2"/>
        <a:sy n="3" d="2"/>
      </p:scale>
      <p:origin x="0" y="0"/>
    </p:cViewPr>
  </p:notesTextViewPr>
  <p:sorterViewPr>
    <p:cViewPr varScale="1">
      <p:scale>
        <a:sx n="1" d="1"/>
        <a:sy n="1" d="1"/>
      </p:scale>
      <p:origin x="0" y="-30528"/>
    </p:cViewPr>
  </p:sorterViewPr>
  <p:notesViewPr>
    <p:cSldViewPr snapToGrid="0">
      <p:cViewPr varScale="1">
        <p:scale>
          <a:sx n="81" d="100"/>
          <a:sy n="81" d="100"/>
        </p:scale>
        <p:origin x="2058" y="6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6" Type="http://schemas.openxmlformats.org/officeDocument/2006/relationships/slide" Target="slides/slide4.xml"/><Relationship Id="rId11" Type="http://schemas.openxmlformats.org/officeDocument/2006/relationships/slideMaster" Target="slideMasters/slideMaster8.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102" Type="http://schemas.openxmlformats.org/officeDocument/2006/relationships/tableStyles" Target="tableStyles.xml"/><Relationship Id="rId5" Type="http://schemas.openxmlformats.org/officeDocument/2006/relationships/slideMaster" Target="slideMasters/slideMaster2.xml"/><Relationship Id="rId90" Type="http://schemas.openxmlformats.org/officeDocument/2006/relationships/slide" Target="slides/slide78.xml"/><Relationship Id="rId95" Type="http://schemas.openxmlformats.org/officeDocument/2006/relationships/notesMaster" Target="notesMasters/notesMaster1.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80" Type="http://schemas.openxmlformats.org/officeDocument/2006/relationships/slide" Target="slides/slide68.xml"/><Relationship Id="rId85" Type="http://schemas.openxmlformats.org/officeDocument/2006/relationships/slide" Target="slides/slide7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tags" Target="tags/tag1.xml"/><Relationship Id="rId7" Type="http://schemas.openxmlformats.org/officeDocument/2006/relationships/slideMaster" Target="slideMasters/slideMaster4.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customXml" Target="../customXml/item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 Id="rId100"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39.xml"/><Relationship Id="rId72" Type="http://schemas.openxmlformats.org/officeDocument/2006/relationships/slide" Target="slides/slide60.xml"/><Relationship Id="rId93" Type="http://schemas.openxmlformats.org/officeDocument/2006/relationships/slide" Target="slides/slide81.xml"/><Relationship Id="rId98" Type="http://schemas.openxmlformats.org/officeDocument/2006/relationships/commentAuthors" Target="commentAuthors.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10E464-C318-4553-B89F-B7E88EA63969}"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91604F22-449E-4A52-BA1B-E2727E4D82E2}">
      <dgm:prSet phldrT="[Text]"/>
      <dgm:spPr/>
      <dgm:t>
        <a:bodyPr/>
        <a:lstStyle/>
        <a:p>
          <a:r>
            <a:rPr lang="en-US" dirty="0"/>
            <a:t>   0.05 – 0.09 BAC</a:t>
          </a:r>
        </a:p>
      </dgm:t>
    </dgm:pt>
    <dgm:pt modelId="{5CDE8310-7F66-443F-9A41-DBDEC2C04BC1}" type="parTrans" cxnId="{13D5FC8E-7E0A-4A42-9384-9FF0317ECEB5}">
      <dgm:prSet/>
      <dgm:spPr/>
      <dgm:t>
        <a:bodyPr/>
        <a:lstStyle/>
        <a:p>
          <a:endParaRPr lang="en-US"/>
        </a:p>
      </dgm:t>
    </dgm:pt>
    <dgm:pt modelId="{EDB7737F-65F6-48F9-B770-84EE20231C32}" type="sibTrans" cxnId="{13D5FC8E-7E0A-4A42-9384-9FF0317ECEB5}">
      <dgm:prSet/>
      <dgm:spPr/>
      <dgm:t>
        <a:bodyPr/>
        <a:lstStyle/>
        <a:p>
          <a:endParaRPr lang="en-US"/>
        </a:p>
      </dgm:t>
    </dgm:pt>
    <dgm:pt modelId="{44874A14-D846-4678-BBBE-3398A792D133}">
      <dgm:prSet phldrT="[Text]"/>
      <dgm:spPr/>
      <dgm:t>
        <a:bodyPr/>
        <a:lstStyle/>
        <a:p>
          <a:r>
            <a:rPr lang="en-US" dirty="0"/>
            <a:t>   0.10 – 0.14 BAC</a:t>
          </a:r>
        </a:p>
      </dgm:t>
    </dgm:pt>
    <dgm:pt modelId="{0C666C18-7FB4-49EA-A5CF-615034ACD355}" type="parTrans" cxnId="{094FDA47-4A6B-47F1-990C-AA0A37C3ECA4}">
      <dgm:prSet/>
      <dgm:spPr/>
      <dgm:t>
        <a:bodyPr/>
        <a:lstStyle/>
        <a:p>
          <a:endParaRPr lang="en-US"/>
        </a:p>
      </dgm:t>
    </dgm:pt>
    <dgm:pt modelId="{4B526450-0B8F-4F9C-AC9B-783557DD1CE9}" type="sibTrans" cxnId="{094FDA47-4A6B-47F1-990C-AA0A37C3ECA4}">
      <dgm:prSet/>
      <dgm:spPr/>
      <dgm:t>
        <a:bodyPr/>
        <a:lstStyle/>
        <a:p>
          <a:endParaRPr lang="en-US"/>
        </a:p>
      </dgm:t>
    </dgm:pt>
    <dgm:pt modelId="{7E891DF4-F195-44C0-B1F6-7419B5A5F08B}">
      <dgm:prSet phldrT="[Text]"/>
      <dgm:spPr/>
      <dgm:t>
        <a:bodyPr/>
        <a:lstStyle/>
        <a:p>
          <a:r>
            <a:rPr lang="en-US" dirty="0"/>
            <a:t>        0.15+ BAC</a:t>
          </a:r>
        </a:p>
      </dgm:t>
    </dgm:pt>
    <dgm:pt modelId="{CB49FCFB-B0A3-4D00-A567-AE8CE4B96BB0}" type="parTrans" cxnId="{1043B54C-4A52-4408-A128-A96A0FCE3BD6}">
      <dgm:prSet/>
      <dgm:spPr/>
      <dgm:t>
        <a:bodyPr/>
        <a:lstStyle/>
        <a:p>
          <a:endParaRPr lang="en-US"/>
        </a:p>
      </dgm:t>
    </dgm:pt>
    <dgm:pt modelId="{752826EE-E4C2-4AD9-86D1-E178624A6A17}" type="sibTrans" cxnId="{1043B54C-4A52-4408-A128-A96A0FCE3BD6}">
      <dgm:prSet/>
      <dgm:spPr/>
      <dgm:t>
        <a:bodyPr/>
        <a:lstStyle/>
        <a:p>
          <a:endParaRPr lang="en-US"/>
        </a:p>
      </dgm:t>
    </dgm:pt>
    <dgm:pt modelId="{BA666155-31D8-4C91-B804-FB1F26BF633B}">
      <dgm:prSet phldrT="[Text]"/>
      <dgm:spPr/>
      <dgm:t>
        <a:bodyPr/>
        <a:lstStyle/>
        <a:p>
          <a:r>
            <a:rPr lang="en-US" dirty="0"/>
            <a:t> </a:t>
          </a:r>
        </a:p>
      </dgm:t>
    </dgm:pt>
    <dgm:pt modelId="{26E4D70A-70A3-4934-ADBC-9ADCA45910C2}" type="sibTrans" cxnId="{55A373CF-BD9B-490A-9CA9-2044C545E192}">
      <dgm:prSet/>
      <dgm:spPr/>
      <dgm:t>
        <a:bodyPr/>
        <a:lstStyle/>
        <a:p>
          <a:endParaRPr lang="en-US"/>
        </a:p>
      </dgm:t>
    </dgm:pt>
    <dgm:pt modelId="{C6FF01CB-EC0C-4449-801D-753D72A0BA53}" type="parTrans" cxnId="{55A373CF-BD9B-490A-9CA9-2044C545E192}">
      <dgm:prSet/>
      <dgm:spPr/>
      <dgm:t>
        <a:bodyPr/>
        <a:lstStyle/>
        <a:p>
          <a:endParaRPr lang="en-US"/>
        </a:p>
      </dgm:t>
    </dgm:pt>
    <dgm:pt modelId="{A0651C5F-8DDD-4936-B967-6654072162C8}">
      <dgm:prSet phldrT="[Text]"/>
      <dgm:spPr/>
      <dgm:t>
        <a:bodyPr/>
        <a:lstStyle/>
        <a:p>
          <a:r>
            <a:rPr lang="en-US" dirty="0"/>
            <a:t> </a:t>
          </a:r>
        </a:p>
      </dgm:t>
    </dgm:pt>
    <dgm:pt modelId="{FBEDE0D6-5F10-4F3A-8A52-7E019D9E0AC1}" type="sibTrans" cxnId="{BE06F9C9-B830-412A-A35C-ECAEBFBDCB48}">
      <dgm:prSet/>
      <dgm:spPr/>
      <dgm:t>
        <a:bodyPr/>
        <a:lstStyle/>
        <a:p>
          <a:endParaRPr lang="en-US"/>
        </a:p>
      </dgm:t>
    </dgm:pt>
    <dgm:pt modelId="{24AAD2D6-C34A-4FB2-BF98-A40D5BF887B8}" type="parTrans" cxnId="{BE06F9C9-B830-412A-A35C-ECAEBFBDCB48}">
      <dgm:prSet/>
      <dgm:spPr/>
      <dgm:t>
        <a:bodyPr/>
        <a:lstStyle/>
        <a:p>
          <a:endParaRPr lang="en-US"/>
        </a:p>
      </dgm:t>
    </dgm:pt>
    <dgm:pt modelId="{3B649A38-8496-4E2C-8809-C91A16FE7541}">
      <dgm:prSet phldrT="[Text]"/>
      <dgm:spPr/>
      <dgm:t>
        <a:bodyPr/>
        <a:lstStyle/>
        <a:p>
          <a:r>
            <a:rPr lang="en-US" dirty="0"/>
            <a:t> </a:t>
          </a:r>
        </a:p>
      </dgm:t>
    </dgm:pt>
    <dgm:pt modelId="{01B8B2B8-C65A-4261-B7D0-2FAD31721315}" type="sibTrans" cxnId="{6B285996-5595-4D73-8CEF-7155666DDC17}">
      <dgm:prSet/>
      <dgm:spPr/>
      <dgm:t>
        <a:bodyPr/>
        <a:lstStyle/>
        <a:p>
          <a:endParaRPr lang="en-US"/>
        </a:p>
      </dgm:t>
    </dgm:pt>
    <dgm:pt modelId="{522B1B22-B4C5-4F70-A0DE-CD19409096A5}" type="parTrans" cxnId="{6B285996-5595-4D73-8CEF-7155666DDC17}">
      <dgm:prSet/>
      <dgm:spPr/>
      <dgm:t>
        <a:bodyPr/>
        <a:lstStyle/>
        <a:p>
          <a:endParaRPr lang="en-US"/>
        </a:p>
      </dgm:t>
    </dgm:pt>
    <dgm:pt modelId="{B2DDB17F-7917-49FA-A60D-F41A6885C5D5}" type="pres">
      <dgm:prSet presAssocID="{7F10E464-C318-4553-B89F-B7E88EA63969}" presName="Name0" presStyleCnt="0">
        <dgm:presLayoutVars>
          <dgm:chMax val="5"/>
          <dgm:chPref val="5"/>
          <dgm:dir/>
          <dgm:animLvl val="lvl"/>
        </dgm:presLayoutVars>
      </dgm:prSet>
      <dgm:spPr/>
    </dgm:pt>
    <dgm:pt modelId="{8858B121-DC27-4F1E-9096-115185870052}" type="pres">
      <dgm:prSet presAssocID="{91604F22-449E-4A52-BA1B-E2727E4D82E2}" presName="parentText1" presStyleLbl="node1" presStyleIdx="0" presStyleCnt="3" custScaleX="39131" custLinFactNeighborX="-30206" custLinFactNeighborY="-88238">
        <dgm:presLayoutVars>
          <dgm:chMax/>
          <dgm:chPref val="3"/>
          <dgm:bulletEnabled val="1"/>
        </dgm:presLayoutVars>
      </dgm:prSet>
      <dgm:spPr/>
    </dgm:pt>
    <dgm:pt modelId="{A87158B0-AF32-403F-B742-D21BAB76942A}" type="pres">
      <dgm:prSet presAssocID="{91604F22-449E-4A52-BA1B-E2727E4D82E2}" presName="childText1" presStyleLbl="solidAlignAcc1" presStyleIdx="0" presStyleCnt="3" custLinFactNeighborX="4900" custLinFactNeighborY="-51237">
        <dgm:presLayoutVars>
          <dgm:chMax val="0"/>
          <dgm:chPref val="0"/>
          <dgm:bulletEnabled val="1"/>
        </dgm:presLayoutVars>
      </dgm:prSet>
      <dgm:spPr/>
    </dgm:pt>
    <dgm:pt modelId="{6B49835C-9138-425A-9D20-732C5BFA0F80}" type="pres">
      <dgm:prSet presAssocID="{44874A14-D846-4678-BBBE-3398A792D133}" presName="parentText2" presStyleLbl="node1" presStyleIdx="1" presStyleCnt="3" custScaleX="57604" custScaleY="102089" custLinFactNeighborX="-22232" custLinFactNeighborY="-43634">
        <dgm:presLayoutVars>
          <dgm:chMax/>
          <dgm:chPref val="3"/>
          <dgm:bulletEnabled val="1"/>
        </dgm:presLayoutVars>
      </dgm:prSet>
      <dgm:spPr/>
    </dgm:pt>
    <dgm:pt modelId="{EC192792-0F8E-49D2-A6C7-A89ADEBC1773}" type="pres">
      <dgm:prSet presAssocID="{44874A14-D846-4678-BBBE-3398A792D133}" presName="childText2" presStyleLbl="solidAlignAcc1" presStyleIdx="1" presStyleCnt="3" custScaleX="101267" custLinFactNeighborX="2725" custLinFactNeighborY="-27088">
        <dgm:presLayoutVars>
          <dgm:chMax val="0"/>
          <dgm:chPref val="0"/>
          <dgm:bulletEnabled val="1"/>
        </dgm:presLayoutVars>
      </dgm:prSet>
      <dgm:spPr/>
    </dgm:pt>
    <dgm:pt modelId="{B1559951-CDF6-4880-BC18-D6815BD4F39F}" type="pres">
      <dgm:prSet presAssocID="{7E891DF4-F195-44C0-B1F6-7419B5A5F08B}" presName="parentText3" presStyleLbl="node1" presStyleIdx="2" presStyleCnt="3" custScaleX="102536" custLinFactNeighborX="-2080" custLinFactNeighborY="5540">
        <dgm:presLayoutVars>
          <dgm:chMax/>
          <dgm:chPref val="3"/>
          <dgm:bulletEnabled val="1"/>
        </dgm:presLayoutVars>
      </dgm:prSet>
      <dgm:spPr/>
    </dgm:pt>
    <dgm:pt modelId="{38C885B5-911D-42B9-98EB-52B9ECDF7D33}" type="pres">
      <dgm:prSet presAssocID="{7E891DF4-F195-44C0-B1F6-7419B5A5F08B}" presName="childText3" presStyleLbl="solidAlignAcc1" presStyleIdx="2" presStyleCnt="3" custLinFactNeighborY="-2148">
        <dgm:presLayoutVars>
          <dgm:chMax val="0"/>
          <dgm:chPref val="0"/>
          <dgm:bulletEnabled val="1"/>
        </dgm:presLayoutVars>
      </dgm:prSet>
      <dgm:spPr/>
    </dgm:pt>
  </dgm:ptLst>
  <dgm:cxnLst>
    <dgm:cxn modelId="{F7B8822B-A22E-4B5A-8C74-D244CAD7C516}" type="presOf" srcId="{3B649A38-8496-4E2C-8809-C91A16FE7541}" destId="{A87158B0-AF32-403F-B742-D21BAB76942A}" srcOrd="0" destOrd="0" presId="urn:microsoft.com/office/officeart/2009/3/layout/IncreasingArrowsProcess"/>
    <dgm:cxn modelId="{F16C152C-64A8-478F-A357-7F1147029392}" type="presOf" srcId="{A0651C5F-8DDD-4936-B967-6654072162C8}" destId="{EC192792-0F8E-49D2-A6C7-A89ADEBC1773}" srcOrd="0" destOrd="0" presId="urn:microsoft.com/office/officeart/2009/3/layout/IncreasingArrowsProcess"/>
    <dgm:cxn modelId="{22CA0D3B-4FB7-4418-B867-E60CCDC6FF2B}" type="presOf" srcId="{91604F22-449E-4A52-BA1B-E2727E4D82E2}" destId="{8858B121-DC27-4F1E-9096-115185870052}" srcOrd="0" destOrd="0" presId="urn:microsoft.com/office/officeart/2009/3/layout/IncreasingArrowsProcess"/>
    <dgm:cxn modelId="{094FDA47-4A6B-47F1-990C-AA0A37C3ECA4}" srcId="{7F10E464-C318-4553-B89F-B7E88EA63969}" destId="{44874A14-D846-4678-BBBE-3398A792D133}" srcOrd="1" destOrd="0" parTransId="{0C666C18-7FB4-49EA-A5CF-615034ACD355}" sibTransId="{4B526450-0B8F-4F9C-AC9B-783557DD1CE9}"/>
    <dgm:cxn modelId="{1043B54C-4A52-4408-A128-A96A0FCE3BD6}" srcId="{7F10E464-C318-4553-B89F-B7E88EA63969}" destId="{7E891DF4-F195-44C0-B1F6-7419B5A5F08B}" srcOrd="2" destOrd="0" parTransId="{CB49FCFB-B0A3-4D00-A567-AE8CE4B96BB0}" sibTransId="{752826EE-E4C2-4AD9-86D1-E178624A6A17}"/>
    <dgm:cxn modelId="{13D5FC8E-7E0A-4A42-9384-9FF0317ECEB5}" srcId="{7F10E464-C318-4553-B89F-B7E88EA63969}" destId="{91604F22-449E-4A52-BA1B-E2727E4D82E2}" srcOrd="0" destOrd="0" parTransId="{5CDE8310-7F66-443F-9A41-DBDEC2C04BC1}" sibTransId="{EDB7737F-65F6-48F9-B770-84EE20231C32}"/>
    <dgm:cxn modelId="{EF630F93-149E-4AF8-878E-50B7A14F19B2}" type="presOf" srcId="{BA666155-31D8-4C91-B804-FB1F26BF633B}" destId="{38C885B5-911D-42B9-98EB-52B9ECDF7D33}" srcOrd="0" destOrd="0" presId="urn:microsoft.com/office/officeart/2009/3/layout/IncreasingArrowsProcess"/>
    <dgm:cxn modelId="{6B285996-5595-4D73-8CEF-7155666DDC17}" srcId="{91604F22-449E-4A52-BA1B-E2727E4D82E2}" destId="{3B649A38-8496-4E2C-8809-C91A16FE7541}" srcOrd="0" destOrd="0" parTransId="{522B1B22-B4C5-4F70-A0DE-CD19409096A5}" sibTransId="{01B8B2B8-C65A-4261-B7D0-2FAD31721315}"/>
    <dgm:cxn modelId="{BE06F9C9-B830-412A-A35C-ECAEBFBDCB48}" srcId="{44874A14-D846-4678-BBBE-3398A792D133}" destId="{A0651C5F-8DDD-4936-B967-6654072162C8}" srcOrd="0" destOrd="0" parTransId="{24AAD2D6-C34A-4FB2-BF98-A40D5BF887B8}" sibTransId="{FBEDE0D6-5F10-4F3A-8A52-7E019D9E0AC1}"/>
    <dgm:cxn modelId="{55A373CF-BD9B-490A-9CA9-2044C545E192}" srcId="{7E891DF4-F195-44C0-B1F6-7419B5A5F08B}" destId="{BA666155-31D8-4C91-B804-FB1F26BF633B}" srcOrd="0" destOrd="0" parTransId="{C6FF01CB-EC0C-4449-801D-753D72A0BA53}" sibTransId="{26E4D70A-70A3-4934-ADBC-9ADCA45910C2}"/>
    <dgm:cxn modelId="{9028CFCF-023A-49C8-BA1D-70E4EEDDD6DC}" type="presOf" srcId="{7E891DF4-F195-44C0-B1F6-7419B5A5F08B}" destId="{B1559951-CDF6-4880-BC18-D6815BD4F39F}" srcOrd="0" destOrd="0" presId="urn:microsoft.com/office/officeart/2009/3/layout/IncreasingArrowsProcess"/>
    <dgm:cxn modelId="{4C2C43D1-F3F1-40D8-8E0C-D25C6EF2E6D5}" type="presOf" srcId="{44874A14-D846-4678-BBBE-3398A792D133}" destId="{6B49835C-9138-425A-9D20-732C5BFA0F80}" srcOrd="0" destOrd="0" presId="urn:microsoft.com/office/officeart/2009/3/layout/IncreasingArrowsProcess"/>
    <dgm:cxn modelId="{0E2617D6-751E-483C-8E69-AFF9EC1A3F0D}" type="presOf" srcId="{7F10E464-C318-4553-B89F-B7E88EA63969}" destId="{B2DDB17F-7917-49FA-A60D-F41A6885C5D5}" srcOrd="0" destOrd="0" presId="urn:microsoft.com/office/officeart/2009/3/layout/IncreasingArrowsProcess"/>
    <dgm:cxn modelId="{DE08674D-7067-4B86-B88C-9CE27E2F87E2}" type="presParOf" srcId="{B2DDB17F-7917-49FA-A60D-F41A6885C5D5}" destId="{8858B121-DC27-4F1E-9096-115185870052}" srcOrd="0" destOrd="0" presId="urn:microsoft.com/office/officeart/2009/3/layout/IncreasingArrowsProcess"/>
    <dgm:cxn modelId="{F98255D1-3F43-43E9-9CF1-7CDA97DA9902}" type="presParOf" srcId="{B2DDB17F-7917-49FA-A60D-F41A6885C5D5}" destId="{A87158B0-AF32-403F-B742-D21BAB76942A}" srcOrd="1" destOrd="0" presId="urn:microsoft.com/office/officeart/2009/3/layout/IncreasingArrowsProcess"/>
    <dgm:cxn modelId="{F878FBD0-F932-4840-83E2-6418A7E33E2A}" type="presParOf" srcId="{B2DDB17F-7917-49FA-A60D-F41A6885C5D5}" destId="{6B49835C-9138-425A-9D20-732C5BFA0F80}" srcOrd="2" destOrd="0" presId="urn:microsoft.com/office/officeart/2009/3/layout/IncreasingArrowsProcess"/>
    <dgm:cxn modelId="{DE9BECD4-4142-426B-BF76-E3495C4747EA}" type="presParOf" srcId="{B2DDB17F-7917-49FA-A60D-F41A6885C5D5}" destId="{EC192792-0F8E-49D2-A6C7-A89ADEBC1773}" srcOrd="3" destOrd="0" presId="urn:microsoft.com/office/officeart/2009/3/layout/IncreasingArrowsProcess"/>
    <dgm:cxn modelId="{A22D4CA5-C9B7-47A8-BC95-CE39226F9597}" type="presParOf" srcId="{B2DDB17F-7917-49FA-A60D-F41A6885C5D5}" destId="{B1559951-CDF6-4880-BC18-D6815BD4F39F}" srcOrd="4" destOrd="0" presId="urn:microsoft.com/office/officeart/2009/3/layout/IncreasingArrowsProcess"/>
    <dgm:cxn modelId="{B76C2EFF-A08B-4995-87B9-22415B277168}" type="presParOf" srcId="{B2DDB17F-7917-49FA-A60D-F41A6885C5D5}" destId="{38C885B5-911D-42B9-98EB-52B9ECDF7D33}" srcOrd="5" destOrd="0" presId="urn:microsoft.com/office/officeart/2009/3/layout/IncreasingArrows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12823A-65C7-4BAA-8520-54551AF4AD38}" type="doc">
      <dgm:prSet loTypeId="urn:microsoft.com/office/officeart/2011/layout/TabList" loCatId="list" qsTypeId="urn:microsoft.com/office/officeart/2005/8/quickstyle/simple1" qsCatId="simple" csTypeId="urn:microsoft.com/office/officeart/2005/8/colors/colorful1" csCatId="colorful" phldr="1"/>
      <dgm:spPr/>
      <dgm:t>
        <a:bodyPr/>
        <a:lstStyle/>
        <a:p>
          <a:endParaRPr lang="en-CA"/>
        </a:p>
      </dgm:t>
    </dgm:pt>
    <dgm:pt modelId="{8F2A0146-4A71-4FD0-A725-8FA56763F68D}">
      <dgm:prSet phldrT="[Text]" custT="1"/>
      <dgm:spPr>
        <a:solidFill>
          <a:srgbClr val="5FB743"/>
        </a:solidFill>
        <a:ln>
          <a:solidFill>
            <a:srgbClr val="63BB46"/>
          </a:solidFill>
        </a:ln>
      </dgm:spPr>
      <dgm:t>
        <a:bodyPr/>
        <a:lstStyle/>
        <a:p>
          <a:r>
            <a:rPr lang="en-US" sz="2400" dirty="0">
              <a:latin typeface="Calibri Light" panose="020F0302020204030204" pitchFamily="34" charset="0"/>
            </a:rPr>
            <a:t>Green</a:t>
          </a:r>
          <a:endParaRPr lang="en-CA" sz="2400" dirty="0">
            <a:latin typeface="Calibri Light" panose="020F0302020204030204" pitchFamily="34" charset="0"/>
          </a:endParaRPr>
        </a:p>
      </dgm:t>
    </dgm:pt>
    <dgm:pt modelId="{2F226397-367D-4472-A892-DD050AF482A2}" type="parTrans" cxnId="{A25317A5-5F12-41E6-835B-E5BED1C9E654}">
      <dgm:prSet/>
      <dgm:spPr/>
      <dgm:t>
        <a:bodyPr/>
        <a:lstStyle/>
        <a:p>
          <a:endParaRPr lang="en-CA"/>
        </a:p>
      </dgm:t>
    </dgm:pt>
    <dgm:pt modelId="{838E602E-8A87-49BE-9990-4091849B15D3}" type="sibTrans" cxnId="{A25317A5-5F12-41E6-835B-E5BED1C9E654}">
      <dgm:prSet/>
      <dgm:spPr/>
      <dgm:t>
        <a:bodyPr/>
        <a:lstStyle/>
        <a:p>
          <a:endParaRPr lang="en-CA"/>
        </a:p>
      </dgm:t>
    </dgm:pt>
    <dgm:pt modelId="{964A5B6C-D014-48B4-A730-86956C831785}">
      <dgm:prSet phldrT="[Text]" custT="1"/>
      <dgm:spPr/>
      <dgm:t>
        <a:bodyPr/>
        <a:lstStyle/>
        <a:p>
          <a:r>
            <a:rPr lang="en-US" sz="2400" dirty="0">
              <a:latin typeface="Calibri Light" panose="020F0302020204030204" pitchFamily="34" charset="0"/>
            </a:rPr>
            <a:t>Open Gate</a:t>
          </a:r>
          <a:endParaRPr lang="en-CA" sz="2400" dirty="0">
            <a:latin typeface="Calibri Light" panose="020F0302020204030204" pitchFamily="34" charset="0"/>
          </a:endParaRPr>
        </a:p>
      </dgm:t>
    </dgm:pt>
    <dgm:pt modelId="{6A9500A5-B45C-4D2C-871B-170D6D70B721}" type="parTrans" cxnId="{A3308014-499E-4E5A-860C-00D602A55144}">
      <dgm:prSet/>
      <dgm:spPr/>
      <dgm:t>
        <a:bodyPr/>
        <a:lstStyle/>
        <a:p>
          <a:endParaRPr lang="en-CA"/>
        </a:p>
      </dgm:t>
    </dgm:pt>
    <dgm:pt modelId="{506AE47D-9D12-4647-B9F3-BA0A94706DF7}" type="sibTrans" cxnId="{A3308014-499E-4E5A-860C-00D602A55144}">
      <dgm:prSet/>
      <dgm:spPr/>
      <dgm:t>
        <a:bodyPr/>
        <a:lstStyle/>
        <a:p>
          <a:endParaRPr lang="en-CA"/>
        </a:p>
      </dgm:t>
    </dgm:pt>
    <dgm:pt modelId="{EE71F6B6-4A6E-4B3D-A65A-5FE95192D11A}">
      <dgm:prSet phldrT="[Text]" custT="1"/>
      <dgm:spPr/>
      <dgm:t>
        <a:bodyPr/>
        <a:lstStyle/>
        <a:p>
          <a:endParaRPr lang="en-CA" sz="2400" dirty="0">
            <a:latin typeface="Calibri Light" panose="020F0302020204030204" pitchFamily="34" charset="0"/>
          </a:endParaRPr>
        </a:p>
      </dgm:t>
    </dgm:pt>
    <dgm:pt modelId="{C98EB555-2350-47EF-B8B9-65BB43891F4B}" type="parTrans" cxnId="{926437EB-5728-4E62-B2DC-801FE2755A25}">
      <dgm:prSet/>
      <dgm:spPr/>
      <dgm:t>
        <a:bodyPr/>
        <a:lstStyle/>
        <a:p>
          <a:endParaRPr lang="en-CA"/>
        </a:p>
      </dgm:t>
    </dgm:pt>
    <dgm:pt modelId="{D05CB966-065A-4A5A-8097-E144A6C6785E}" type="sibTrans" cxnId="{926437EB-5728-4E62-B2DC-801FE2755A25}">
      <dgm:prSet/>
      <dgm:spPr/>
      <dgm:t>
        <a:bodyPr/>
        <a:lstStyle/>
        <a:p>
          <a:endParaRPr lang="en-CA"/>
        </a:p>
      </dgm:t>
    </dgm:pt>
    <dgm:pt modelId="{45C39290-464A-40A5-91A4-1D60522B89BC}">
      <dgm:prSet phldrT="[Text]" custT="1"/>
      <dgm:spPr>
        <a:solidFill>
          <a:schemeClr val="accent4"/>
        </a:solidFill>
        <a:ln>
          <a:solidFill>
            <a:schemeClr val="accent4"/>
          </a:solidFill>
        </a:ln>
      </dgm:spPr>
      <dgm:t>
        <a:bodyPr/>
        <a:lstStyle/>
        <a:p>
          <a:r>
            <a:rPr lang="en-US" sz="2400" dirty="0">
              <a:latin typeface="Calibri Light" panose="020F0302020204030204" pitchFamily="34" charset="0"/>
            </a:rPr>
            <a:t>Yellow</a:t>
          </a:r>
          <a:endParaRPr lang="en-CA" sz="2400" dirty="0">
            <a:latin typeface="Calibri Light" panose="020F0302020204030204" pitchFamily="34" charset="0"/>
          </a:endParaRPr>
        </a:p>
      </dgm:t>
    </dgm:pt>
    <dgm:pt modelId="{F843B7DE-99D9-4A3F-994C-547C56A0D748}" type="parTrans" cxnId="{DCADC614-2725-4ED8-B9A4-352008CF893F}">
      <dgm:prSet/>
      <dgm:spPr/>
      <dgm:t>
        <a:bodyPr/>
        <a:lstStyle/>
        <a:p>
          <a:endParaRPr lang="en-CA"/>
        </a:p>
      </dgm:t>
    </dgm:pt>
    <dgm:pt modelId="{14E38EC2-A6F9-4078-B1AE-C786E7273E31}" type="sibTrans" cxnId="{DCADC614-2725-4ED8-B9A4-352008CF893F}">
      <dgm:prSet/>
      <dgm:spPr/>
      <dgm:t>
        <a:bodyPr/>
        <a:lstStyle/>
        <a:p>
          <a:endParaRPr lang="en-CA"/>
        </a:p>
      </dgm:t>
    </dgm:pt>
    <dgm:pt modelId="{51D31EAA-9C31-4F49-89BA-1E388324AF94}">
      <dgm:prSet phldrT="[Text]" custT="1"/>
      <dgm:spPr/>
      <dgm:t>
        <a:bodyPr/>
        <a:lstStyle/>
        <a:p>
          <a:r>
            <a:rPr lang="en-US" sz="2400" dirty="0">
              <a:latin typeface="Calibri Light" panose="020F0302020204030204" pitchFamily="34" charset="0"/>
            </a:rPr>
            <a:t>Proceed with Caution</a:t>
          </a:r>
          <a:endParaRPr lang="en-CA" sz="2400" dirty="0">
            <a:latin typeface="Calibri Light" panose="020F0302020204030204" pitchFamily="34" charset="0"/>
          </a:endParaRPr>
        </a:p>
      </dgm:t>
    </dgm:pt>
    <dgm:pt modelId="{8166535B-A61C-48DE-9ED5-24A83E87B429}" type="parTrans" cxnId="{63F7D968-A559-4BF9-B394-C154CC231749}">
      <dgm:prSet/>
      <dgm:spPr/>
      <dgm:t>
        <a:bodyPr/>
        <a:lstStyle/>
        <a:p>
          <a:endParaRPr lang="en-CA"/>
        </a:p>
      </dgm:t>
    </dgm:pt>
    <dgm:pt modelId="{57B9CC47-F485-44CB-B40A-DC4A49DA8AB5}" type="sibTrans" cxnId="{63F7D968-A559-4BF9-B394-C154CC231749}">
      <dgm:prSet/>
      <dgm:spPr/>
      <dgm:t>
        <a:bodyPr/>
        <a:lstStyle/>
        <a:p>
          <a:endParaRPr lang="en-CA"/>
        </a:p>
      </dgm:t>
    </dgm:pt>
    <dgm:pt modelId="{9EB8E62C-DAC3-4DC4-8D4D-051A4649361C}">
      <dgm:prSet phldrT="[Text]" custT="1"/>
      <dgm:spPr/>
      <dgm:t>
        <a:bodyPr/>
        <a:lstStyle/>
        <a:p>
          <a:endParaRPr lang="en-CA" sz="2400" dirty="0">
            <a:latin typeface="Calibri Light" panose="020F0302020204030204" pitchFamily="34" charset="0"/>
          </a:endParaRPr>
        </a:p>
      </dgm:t>
    </dgm:pt>
    <dgm:pt modelId="{028E1354-CEEC-4FE5-9376-449FD93B2D48}" type="parTrans" cxnId="{7810F49F-CC6E-4582-B18D-198D0D3462EF}">
      <dgm:prSet/>
      <dgm:spPr/>
      <dgm:t>
        <a:bodyPr/>
        <a:lstStyle/>
        <a:p>
          <a:endParaRPr lang="en-CA"/>
        </a:p>
      </dgm:t>
    </dgm:pt>
    <dgm:pt modelId="{34676790-D8F6-46E9-9CCB-B118D6AD5A92}" type="sibTrans" cxnId="{7810F49F-CC6E-4582-B18D-198D0D3462EF}">
      <dgm:prSet/>
      <dgm:spPr/>
      <dgm:t>
        <a:bodyPr/>
        <a:lstStyle/>
        <a:p>
          <a:endParaRPr lang="en-CA"/>
        </a:p>
      </dgm:t>
    </dgm:pt>
    <dgm:pt modelId="{8091612C-5BB6-4FB1-9997-1C298CCAB6C6}">
      <dgm:prSet phldrT="[Text]" custT="1"/>
      <dgm:spPr>
        <a:solidFill>
          <a:srgbClr val="C00000"/>
        </a:solidFill>
        <a:ln>
          <a:solidFill>
            <a:srgbClr val="C00000"/>
          </a:solidFill>
        </a:ln>
      </dgm:spPr>
      <dgm:t>
        <a:bodyPr/>
        <a:lstStyle/>
        <a:p>
          <a:r>
            <a:rPr lang="en-US" sz="2400" dirty="0">
              <a:latin typeface="Calibri Light" panose="020F0302020204030204" pitchFamily="34" charset="0"/>
            </a:rPr>
            <a:t>Red</a:t>
          </a:r>
          <a:endParaRPr lang="en-CA" sz="2400" dirty="0">
            <a:latin typeface="Calibri Light" panose="020F0302020204030204" pitchFamily="34" charset="0"/>
          </a:endParaRPr>
        </a:p>
      </dgm:t>
    </dgm:pt>
    <dgm:pt modelId="{96B7189E-3408-47A6-AC28-8DB506599BFD}" type="parTrans" cxnId="{AC9B9A4D-E602-486E-B0BD-8AD0FA7075A5}">
      <dgm:prSet/>
      <dgm:spPr/>
      <dgm:t>
        <a:bodyPr/>
        <a:lstStyle/>
        <a:p>
          <a:endParaRPr lang="en-CA"/>
        </a:p>
      </dgm:t>
    </dgm:pt>
    <dgm:pt modelId="{5A9444F4-FD75-45AA-AD54-3500073259A5}" type="sibTrans" cxnId="{AC9B9A4D-E602-486E-B0BD-8AD0FA7075A5}">
      <dgm:prSet/>
      <dgm:spPr/>
      <dgm:t>
        <a:bodyPr/>
        <a:lstStyle/>
        <a:p>
          <a:endParaRPr lang="en-CA"/>
        </a:p>
      </dgm:t>
    </dgm:pt>
    <dgm:pt modelId="{CFF0F29C-2A22-4675-8B7C-8080C1DB399F}">
      <dgm:prSet phldrT="[Text]" custT="1"/>
      <dgm:spPr/>
      <dgm:t>
        <a:bodyPr/>
        <a:lstStyle/>
        <a:p>
          <a:r>
            <a:rPr lang="en-US" sz="2400" dirty="0">
              <a:latin typeface="Calibri Light" panose="020F0302020204030204" pitchFamily="34" charset="0"/>
            </a:rPr>
            <a:t>Closed Gate</a:t>
          </a:r>
          <a:endParaRPr lang="en-CA" sz="2400" dirty="0">
            <a:latin typeface="Calibri Light" panose="020F0302020204030204" pitchFamily="34" charset="0"/>
          </a:endParaRPr>
        </a:p>
      </dgm:t>
    </dgm:pt>
    <dgm:pt modelId="{B36B666C-7291-4071-9C5A-1465C1BB7247}" type="parTrans" cxnId="{B238550C-19DB-4787-BF3E-A80297D53AE0}">
      <dgm:prSet/>
      <dgm:spPr/>
      <dgm:t>
        <a:bodyPr/>
        <a:lstStyle/>
        <a:p>
          <a:endParaRPr lang="en-CA"/>
        </a:p>
      </dgm:t>
    </dgm:pt>
    <dgm:pt modelId="{B0A6694F-00D4-4EE2-ABFC-7179D0A66318}" type="sibTrans" cxnId="{B238550C-19DB-4787-BF3E-A80297D53AE0}">
      <dgm:prSet/>
      <dgm:spPr/>
      <dgm:t>
        <a:bodyPr/>
        <a:lstStyle/>
        <a:p>
          <a:endParaRPr lang="en-CA"/>
        </a:p>
      </dgm:t>
    </dgm:pt>
    <dgm:pt modelId="{827BBABA-DC3C-4FB3-9187-05020CD8A23F}">
      <dgm:prSet phldrT="[Text]" custT="1"/>
      <dgm:spPr/>
      <dgm:t>
        <a:bodyPr/>
        <a:lstStyle/>
        <a:p>
          <a:endParaRPr lang="en-CA" sz="2400" dirty="0">
            <a:latin typeface="Calibri Light" panose="020F0302020204030204" pitchFamily="34" charset="0"/>
          </a:endParaRPr>
        </a:p>
      </dgm:t>
    </dgm:pt>
    <dgm:pt modelId="{1408B79A-35BE-4FA3-916F-00556DD1E392}" type="parTrans" cxnId="{84F7F82B-902D-40D4-B46E-16F502DFA62C}">
      <dgm:prSet/>
      <dgm:spPr/>
      <dgm:t>
        <a:bodyPr/>
        <a:lstStyle/>
        <a:p>
          <a:endParaRPr lang="en-CA"/>
        </a:p>
      </dgm:t>
    </dgm:pt>
    <dgm:pt modelId="{D93ABF3F-C0B9-4445-85BE-1E5FCB4C75B6}" type="sibTrans" cxnId="{84F7F82B-902D-40D4-B46E-16F502DFA62C}">
      <dgm:prSet/>
      <dgm:spPr/>
      <dgm:t>
        <a:bodyPr/>
        <a:lstStyle/>
        <a:p>
          <a:endParaRPr lang="en-CA"/>
        </a:p>
      </dgm:t>
    </dgm:pt>
    <dgm:pt modelId="{06FC399E-14CE-4B53-B2A8-7A329B1662C6}" type="pres">
      <dgm:prSet presAssocID="{1A12823A-65C7-4BAA-8520-54551AF4AD38}" presName="Name0" presStyleCnt="0">
        <dgm:presLayoutVars>
          <dgm:chMax/>
          <dgm:chPref val="3"/>
          <dgm:dir/>
          <dgm:animOne val="branch"/>
          <dgm:animLvl val="lvl"/>
        </dgm:presLayoutVars>
      </dgm:prSet>
      <dgm:spPr/>
    </dgm:pt>
    <dgm:pt modelId="{2732EF5C-DB93-4FFE-954E-41115AEA4947}" type="pres">
      <dgm:prSet presAssocID="{8F2A0146-4A71-4FD0-A725-8FA56763F68D}" presName="composite" presStyleCnt="0"/>
      <dgm:spPr/>
    </dgm:pt>
    <dgm:pt modelId="{96AB34EA-9C8C-42AD-8ADD-5BC13E25D916}" type="pres">
      <dgm:prSet presAssocID="{8F2A0146-4A71-4FD0-A725-8FA56763F68D}" presName="FirstChild" presStyleLbl="revTx" presStyleIdx="0" presStyleCnt="6" custLinFactNeighborY="24192">
        <dgm:presLayoutVars>
          <dgm:chMax val="0"/>
          <dgm:chPref val="0"/>
          <dgm:bulletEnabled val="1"/>
        </dgm:presLayoutVars>
      </dgm:prSet>
      <dgm:spPr/>
    </dgm:pt>
    <dgm:pt modelId="{3798077A-EFF7-4E79-8C57-2D1208356943}" type="pres">
      <dgm:prSet presAssocID="{8F2A0146-4A71-4FD0-A725-8FA56763F68D}" presName="Parent" presStyleLbl="alignNode1" presStyleIdx="0" presStyleCnt="3">
        <dgm:presLayoutVars>
          <dgm:chMax val="3"/>
          <dgm:chPref val="3"/>
          <dgm:bulletEnabled val="1"/>
        </dgm:presLayoutVars>
      </dgm:prSet>
      <dgm:spPr/>
    </dgm:pt>
    <dgm:pt modelId="{05A69A9E-9B5D-43D7-9934-29C839CD9BCC}" type="pres">
      <dgm:prSet presAssocID="{8F2A0146-4A71-4FD0-A725-8FA56763F68D}" presName="Accent" presStyleLbl="parChTrans1D1" presStyleIdx="0" presStyleCnt="3"/>
      <dgm:spPr/>
    </dgm:pt>
    <dgm:pt modelId="{A685185A-E255-42F5-9E03-CBD62B7937FD}" type="pres">
      <dgm:prSet presAssocID="{8F2A0146-4A71-4FD0-A725-8FA56763F68D}" presName="Child" presStyleLbl="revTx" presStyleIdx="1" presStyleCnt="6">
        <dgm:presLayoutVars>
          <dgm:chMax val="0"/>
          <dgm:chPref val="0"/>
          <dgm:bulletEnabled val="1"/>
        </dgm:presLayoutVars>
      </dgm:prSet>
      <dgm:spPr/>
    </dgm:pt>
    <dgm:pt modelId="{80A1E0D2-04DB-44B2-A817-A6BEEF5BFFE3}" type="pres">
      <dgm:prSet presAssocID="{838E602E-8A87-49BE-9990-4091849B15D3}" presName="sibTrans" presStyleCnt="0"/>
      <dgm:spPr/>
    </dgm:pt>
    <dgm:pt modelId="{7C6DA6C4-C129-43BC-9FDC-AC2C3DA7DF15}" type="pres">
      <dgm:prSet presAssocID="{45C39290-464A-40A5-91A4-1D60522B89BC}" presName="composite" presStyleCnt="0"/>
      <dgm:spPr/>
    </dgm:pt>
    <dgm:pt modelId="{D8692AE2-AC06-48A0-B4EE-60835B3E91F8}" type="pres">
      <dgm:prSet presAssocID="{45C39290-464A-40A5-91A4-1D60522B89BC}" presName="FirstChild" presStyleLbl="revTx" presStyleIdx="2" presStyleCnt="6" custLinFactNeighborY="24192">
        <dgm:presLayoutVars>
          <dgm:chMax val="0"/>
          <dgm:chPref val="0"/>
          <dgm:bulletEnabled val="1"/>
        </dgm:presLayoutVars>
      </dgm:prSet>
      <dgm:spPr/>
    </dgm:pt>
    <dgm:pt modelId="{0A949270-B45B-4609-BAE7-BA78D5615EDF}" type="pres">
      <dgm:prSet presAssocID="{45C39290-464A-40A5-91A4-1D60522B89BC}" presName="Parent" presStyleLbl="alignNode1" presStyleIdx="1" presStyleCnt="3">
        <dgm:presLayoutVars>
          <dgm:chMax val="3"/>
          <dgm:chPref val="3"/>
          <dgm:bulletEnabled val="1"/>
        </dgm:presLayoutVars>
      </dgm:prSet>
      <dgm:spPr/>
    </dgm:pt>
    <dgm:pt modelId="{F6DE16E6-E329-43CF-875D-137E9CF681F7}" type="pres">
      <dgm:prSet presAssocID="{45C39290-464A-40A5-91A4-1D60522B89BC}" presName="Accent" presStyleLbl="parChTrans1D1" presStyleIdx="1" presStyleCnt="3"/>
      <dgm:spPr/>
    </dgm:pt>
    <dgm:pt modelId="{6BB9A21D-102F-46DF-83F8-A5FF4BDB43CD}" type="pres">
      <dgm:prSet presAssocID="{45C39290-464A-40A5-91A4-1D60522B89BC}" presName="Child" presStyleLbl="revTx" presStyleIdx="3" presStyleCnt="6">
        <dgm:presLayoutVars>
          <dgm:chMax val="0"/>
          <dgm:chPref val="0"/>
          <dgm:bulletEnabled val="1"/>
        </dgm:presLayoutVars>
      </dgm:prSet>
      <dgm:spPr/>
    </dgm:pt>
    <dgm:pt modelId="{27021883-E6AC-4044-8CCC-233D214A8474}" type="pres">
      <dgm:prSet presAssocID="{14E38EC2-A6F9-4078-B1AE-C786E7273E31}" presName="sibTrans" presStyleCnt="0"/>
      <dgm:spPr/>
    </dgm:pt>
    <dgm:pt modelId="{DEC17E50-1B41-4CA1-88CB-2B90D94CA409}" type="pres">
      <dgm:prSet presAssocID="{8091612C-5BB6-4FB1-9997-1C298CCAB6C6}" presName="composite" presStyleCnt="0"/>
      <dgm:spPr/>
    </dgm:pt>
    <dgm:pt modelId="{1C75D251-92CD-4240-A03D-170D30CB92F1}" type="pres">
      <dgm:prSet presAssocID="{8091612C-5BB6-4FB1-9997-1C298CCAB6C6}" presName="FirstChild" presStyleLbl="revTx" presStyleIdx="4" presStyleCnt="6" custLinFactNeighborY="28224">
        <dgm:presLayoutVars>
          <dgm:chMax val="0"/>
          <dgm:chPref val="0"/>
          <dgm:bulletEnabled val="1"/>
        </dgm:presLayoutVars>
      </dgm:prSet>
      <dgm:spPr/>
    </dgm:pt>
    <dgm:pt modelId="{F25AF4B1-89C6-491B-84E0-4E8CEDB297DA}" type="pres">
      <dgm:prSet presAssocID="{8091612C-5BB6-4FB1-9997-1C298CCAB6C6}" presName="Parent" presStyleLbl="alignNode1" presStyleIdx="2" presStyleCnt="3">
        <dgm:presLayoutVars>
          <dgm:chMax val="3"/>
          <dgm:chPref val="3"/>
          <dgm:bulletEnabled val="1"/>
        </dgm:presLayoutVars>
      </dgm:prSet>
      <dgm:spPr/>
    </dgm:pt>
    <dgm:pt modelId="{A869FA56-A1F5-47B0-8B28-71715C62A07F}" type="pres">
      <dgm:prSet presAssocID="{8091612C-5BB6-4FB1-9997-1C298CCAB6C6}" presName="Accent" presStyleLbl="parChTrans1D1" presStyleIdx="2" presStyleCnt="3"/>
      <dgm:spPr/>
    </dgm:pt>
    <dgm:pt modelId="{04AC5DAF-0508-43CC-B6BF-116065D2611D}" type="pres">
      <dgm:prSet presAssocID="{8091612C-5BB6-4FB1-9997-1C298CCAB6C6}" presName="Child" presStyleLbl="revTx" presStyleIdx="5" presStyleCnt="6">
        <dgm:presLayoutVars>
          <dgm:chMax val="0"/>
          <dgm:chPref val="0"/>
          <dgm:bulletEnabled val="1"/>
        </dgm:presLayoutVars>
      </dgm:prSet>
      <dgm:spPr/>
    </dgm:pt>
  </dgm:ptLst>
  <dgm:cxnLst>
    <dgm:cxn modelId="{B238550C-19DB-4787-BF3E-A80297D53AE0}" srcId="{8091612C-5BB6-4FB1-9997-1C298CCAB6C6}" destId="{CFF0F29C-2A22-4675-8B7C-8080C1DB399F}" srcOrd="0" destOrd="0" parTransId="{B36B666C-7291-4071-9C5A-1465C1BB7247}" sibTransId="{B0A6694F-00D4-4EE2-ABFC-7179D0A66318}"/>
    <dgm:cxn modelId="{A3308014-499E-4E5A-860C-00D602A55144}" srcId="{8F2A0146-4A71-4FD0-A725-8FA56763F68D}" destId="{964A5B6C-D014-48B4-A730-86956C831785}" srcOrd="0" destOrd="0" parTransId="{6A9500A5-B45C-4D2C-871B-170D6D70B721}" sibTransId="{506AE47D-9D12-4647-B9F3-BA0A94706DF7}"/>
    <dgm:cxn modelId="{DCADC614-2725-4ED8-B9A4-352008CF893F}" srcId="{1A12823A-65C7-4BAA-8520-54551AF4AD38}" destId="{45C39290-464A-40A5-91A4-1D60522B89BC}" srcOrd="1" destOrd="0" parTransId="{F843B7DE-99D9-4A3F-994C-547C56A0D748}" sibTransId="{14E38EC2-A6F9-4078-B1AE-C786E7273E31}"/>
    <dgm:cxn modelId="{6CFF8218-9880-40A4-8D32-C6544A63B06E}" type="presOf" srcId="{8F2A0146-4A71-4FD0-A725-8FA56763F68D}" destId="{3798077A-EFF7-4E79-8C57-2D1208356943}" srcOrd="0" destOrd="0" presId="urn:microsoft.com/office/officeart/2011/layout/TabList"/>
    <dgm:cxn modelId="{84F7F82B-902D-40D4-B46E-16F502DFA62C}" srcId="{8091612C-5BB6-4FB1-9997-1C298CCAB6C6}" destId="{827BBABA-DC3C-4FB3-9187-05020CD8A23F}" srcOrd="1" destOrd="0" parTransId="{1408B79A-35BE-4FA3-916F-00556DD1E392}" sibTransId="{D93ABF3F-C0B9-4445-85BE-1E5FCB4C75B6}"/>
    <dgm:cxn modelId="{46311933-BC63-4CF5-B3D2-A03F4C4DC1E1}" type="presOf" srcId="{827BBABA-DC3C-4FB3-9187-05020CD8A23F}" destId="{04AC5DAF-0508-43CC-B6BF-116065D2611D}" srcOrd="0" destOrd="0" presId="urn:microsoft.com/office/officeart/2011/layout/TabList"/>
    <dgm:cxn modelId="{63F7D968-A559-4BF9-B394-C154CC231749}" srcId="{45C39290-464A-40A5-91A4-1D60522B89BC}" destId="{51D31EAA-9C31-4F49-89BA-1E388324AF94}" srcOrd="0" destOrd="0" parTransId="{8166535B-A61C-48DE-9ED5-24A83E87B429}" sibTransId="{57B9CC47-F485-44CB-B40A-DC4A49DA8AB5}"/>
    <dgm:cxn modelId="{AC9B9A4D-E602-486E-B0BD-8AD0FA7075A5}" srcId="{1A12823A-65C7-4BAA-8520-54551AF4AD38}" destId="{8091612C-5BB6-4FB1-9997-1C298CCAB6C6}" srcOrd="2" destOrd="0" parTransId="{96B7189E-3408-47A6-AC28-8DB506599BFD}" sibTransId="{5A9444F4-FD75-45AA-AD54-3500073259A5}"/>
    <dgm:cxn modelId="{16744871-E953-4B28-BCBA-2E17DD149159}" type="presOf" srcId="{51D31EAA-9C31-4F49-89BA-1E388324AF94}" destId="{D8692AE2-AC06-48A0-B4EE-60835B3E91F8}" srcOrd="0" destOrd="0" presId="urn:microsoft.com/office/officeart/2011/layout/TabList"/>
    <dgm:cxn modelId="{1D71837F-D540-43FE-9BA6-3F111F890061}" type="presOf" srcId="{45C39290-464A-40A5-91A4-1D60522B89BC}" destId="{0A949270-B45B-4609-BAE7-BA78D5615EDF}" srcOrd="0" destOrd="0" presId="urn:microsoft.com/office/officeart/2011/layout/TabList"/>
    <dgm:cxn modelId="{2285BE94-0A19-46C7-B57B-39D93893DF1F}" type="presOf" srcId="{9EB8E62C-DAC3-4DC4-8D4D-051A4649361C}" destId="{6BB9A21D-102F-46DF-83F8-A5FF4BDB43CD}" srcOrd="0" destOrd="0" presId="urn:microsoft.com/office/officeart/2011/layout/TabList"/>
    <dgm:cxn modelId="{7810F49F-CC6E-4582-B18D-198D0D3462EF}" srcId="{45C39290-464A-40A5-91A4-1D60522B89BC}" destId="{9EB8E62C-DAC3-4DC4-8D4D-051A4649361C}" srcOrd="1" destOrd="0" parTransId="{028E1354-CEEC-4FE5-9376-449FD93B2D48}" sibTransId="{34676790-D8F6-46E9-9CCB-B118D6AD5A92}"/>
    <dgm:cxn modelId="{A25317A5-5F12-41E6-835B-E5BED1C9E654}" srcId="{1A12823A-65C7-4BAA-8520-54551AF4AD38}" destId="{8F2A0146-4A71-4FD0-A725-8FA56763F68D}" srcOrd="0" destOrd="0" parTransId="{2F226397-367D-4472-A892-DD050AF482A2}" sibTransId="{838E602E-8A87-49BE-9990-4091849B15D3}"/>
    <dgm:cxn modelId="{4A882BAE-9F51-4B3A-8D3B-2606AEC6787C}" type="presOf" srcId="{8091612C-5BB6-4FB1-9997-1C298CCAB6C6}" destId="{F25AF4B1-89C6-491B-84E0-4E8CEDB297DA}" srcOrd="0" destOrd="0" presId="urn:microsoft.com/office/officeart/2011/layout/TabList"/>
    <dgm:cxn modelId="{CFACACB4-B72D-4C78-9CDC-10A1F0BA7C66}" type="presOf" srcId="{964A5B6C-D014-48B4-A730-86956C831785}" destId="{96AB34EA-9C8C-42AD-8ADD-5BC13E25D916}" srcOrd="0" destOrd="0" presId="urn:microsoft.com/office/officeart/2011/layout/TabList"/>
    <dgm:cxn modelId="{93BDD1BD-8ADD-489B-83B3-F0042C92D2D1}" type="presOf" srcId="{1A12823A-65C7-4BAA-8520-54551AF4AD38}" destId="{06FC399E-14CE-4B53-B2A8-7A329B1662C6}" srcOrd="0" destOrd="0" presId="urn:microsoft.com/office/officeart/2011/layout/TabList"/>
    <dgm:cxn modelId="{7B8D4CC2-4ABE-4D53-B8D7-597E1A5FD378}" type="presOf" srcId="{CFF0F29C-2A22-4675-8B7C-8080C1DB399F}" destId="{1C75D251-92CD-4240-A03D-170D30CB92F1}" srcOrd="0" destOrd="0" presId="urn:microsoft.com/office/officeart/2011/layout/TabList"/>
    <dgm:cxn modelId="{9D2F4AE1-71B6-4BC1-9B92-2BB1E2F99AA6}" type="presOf" srcId="{EE71F6B6-4A6E-4B3D-A65A-5FE95192D11A}" destId="{A685185A-E255-42F5-9E03-CBD62B7937FD}" srcOrd="0" destOrd="0" presId="urn:microsoft.com/office/officeart/2011/layout/TabList"/>
    <dgm:cxn modelId="{926437EB-5728-4E62-B2DC-801FE2755A25}" srcId="{8F2A0146-4A71-4FD0-A725-8FA56763F68D}" destId="{EE71F6B6-4A6E-4B3D-A65A-5FE95192D11A}" srcOrd="1" destOrd="0" parTransId="{C98EB555-2350-47EF-B8B9-65BB43891F4B}" sibTransId="{D05CB966-065A-4A5A-8097-E144A6C6785E}"/>
    <dgm:cxn modelId="{631AC801-61AA-46AE-BD05-4C58211C5A3B}" type="presParOf" srcId="{06FC399E-14CE-4B53-B2A8-7A329B1662C6}" destId="{2732EF5C-DB93-4FFE-954E-41115AEA4947}" srcOrd="0" destOrd="0" presId="urn:microsoft.com/office/officeart/2011/layout/TabList"/>
    <dgm:cxn modelId="{379C096B-4D1A-468C-A391-207D08E274E7}" type="presParOf" srcId="{2732EF5C-DB93-4FFE-954E-41115AEA4947}" destId="{96AB34EA-9C8C-42AD-8ADD-5BC13E25D916}" srcOrd="0" destOrd="0" presId="urn:microsoft.com/office/officeart/2011/layout/TabList"/>
    <dgm:cxn modelId="{EAAB2F1D-97EE-45E1-8A29-034F0D7E8190}" type="presParOf" srcId="{2732EF5C-DB93-4FFE-954E-41115AEA4947}" destId="{3798077A-EFF7-4E79-8C57-2D1208356943}" srcOrd="1" destOrd="0" presId="urn:microsoft.com/office/officeart/2011/layout/TabList"/>
    <dgm:cxn modelId="{0D8FFBAB-AAB5-4189-84D1-E3B147CD11B0}" type="presParOf" srcId="{2732EF5C-DB93-4FFE-954E-41115AEA4947}" destId="{05A69A9E-9B5D-43D7-9934-29C839CD9BCC}" srcOrd="2" destOrd="0" presId="urn:microsoft.com/office/officeart/2011/layout/TabList"/>
    <dgm:cxn modelId="{C22D5633-231D-4142-800F-D815A73CB5B8}" type="presParOf" srcId="{06FC399E-14CE-4B53-B2A8-7A329B1662C6}" destId="{A685185A-E255-42F5-9E03-CBD62B7937FD}" srcOrd="1" destOrd="0" presId="urn:microsoft.com/office/officeart/2011/layout/TabList"/>
    <dgm:cxn modelId="{6E623B63-8811-4D63-8E59-C69EBB44D07D}" type="presParOf" srcId="{06FC399E-14CE-4B53-B2A8-7A329B1662C6}" destId="{80A1E0D2-04DB-44B2-A817-A6BEEF5BFFE3}" srcOrd="2" destOrd="0" presId="urn:microsoft.com/office/officeart/2011/layout/TabList"/>
    <dgm:cxn modelId="{011417B6-AF64-43C7-BB74-D8F59E632E2F}" type="presParOf" srcId="{06FC399E-14CE-4B53-B2A8-7A329B1662C6}" destId="{7C6DA6C4-C129-43BC-9FDC-AC2C3DA7DF15}" srcOrd="3" destOrd="0" presId="urn:microsoft.com/office/officeart/2011/layout/TabList"/>
    <dgm:cxn modelId="{C89FCC90-7D2A-4DAE-BB4E-4AE6BDC7D27A}" type="presParOf" srcId="{7C6DA6C4-C129-43BC-9FDC-AC2C3DA7DF15}" destId="{D8692AE2-AC06-48A0-B4EE-60835B3E91F8}" srcOrd="0" destOrd="0" presId="urn:microsoft.com/office/officeart/2011/layout/TabList"/>
    <dgm:cxn modelId="{E3A84BCB-3F15-41D3-9252-728A3F883B10}" type="presParOf" srcId="{7C6DA6C4-C129-43BC-9FDC-AC2C3DA7DF15}" destId="{0A949270-B45B-4609-BAE7-BA78D5615EDF}" srcOrd="1" destOrd="0" presId="urn:microsoft.com/office/officeart/2011/layout/TabList"/>
    <dgm:cxn modelId="{92A9F1E1-D3BF-43B3-B7CF-D7EF5EB99209}" type="presParOf" srcId="{7C6DA6C4-C129-43BC-9FDC-AC2C3DA7DF15}" destId="{F6DE16E6-E329-43CF-875D-137E9CF681F7}" srcOrd="2" destOrd="0" presId="urn:microsoft.com/office/officeart/2011/layout/TabList"/>
    <dgm:cxn modelId="{5EC3D512-6993-4D05-9ABF-C245D97B6068}" type="presParOf" srcId="{06FC399E-14CE-4B53-B2A8-7A329B1662C6}" destId="{6BB9A21D-102F-46DF-83F8-A5FF4BDB43CD}" srcOrd="4" destOrd="0" presId="urn:microsoft.com/office/officeart/2011/layout/TabList"/>
    <dgm:cxn modelId="{771530EB-319C-4FE1-9CFB-F9BC4065A95D}" type="presParOf" srcId="{06FC399E-14CE-4B53-B2A8-7A329B1662C6}" destId="{27021883-E6AC-4044-8CCC-233D214A8474}" srcOrd="5" destOrd="0" presId="urn:microsoft.com/office/officeart/2011/layout/TabList"/>
    <dgm:cxn modelId="{77D1BE8F-A3E0-4E8B-900E-5656CDC12BE0}" type="presParOf" srcId="{06FC399E-14CE-4B53-B2A8-7A329B1662C6}" destId="{DEC17E50-1B41-4CA1-88CB-2B90D94CA409}" srcOrd="6" destOrd="0" presId="urn:microsoft.com/office/officeart/2011/layout/TabList"/>
    <dgm:cxn modelId="{D9AC3A08-06E4-4D14-8A61-BD39C74A6B0A}" type="presParOf" srcId="{DEC17E50-1B41-4CA1-88CB-2B90D94CA409}" destId="{1C75D251-92CD-4240-A03D-170D30CB92F1}" srcOrd="0" destOrd="0" presId="urn:microsoft.com/office/officeart/2011/layout/TabList"/>
    <dgm:cxn modelId="{2AEF13B1-7AC1-4F91-A1CA-2A7461C0A6D4}" type="presParOf" srcId="{DEC17E50-1B41-4CA1-88CB-2B90D94CA409}" destId="{F25AF4B1-89C6-491B-84E0-4E8CEDB297DA}" srcOrd="1" destOrd="0" presId="urn:microsoft.com/office/officeart/2011/layout/TabList"/>
    <dgm:cxn modelId="{BE464AB1-16CF-4E63-9D58-75E23A4A3D78}" type="presParOf" srcId="{DEC17E50-1B41-4CA1-88CB-2B90D94CA409}" destId="{A869FA56-A1F5-47B0-8B28-71715C62A07F}" srcOrd="2" destOrd="0" presId="urn:microsoft.com/office/officeart/2011/layout/TabList"/>
    <dgm:cxn modelId="{85B3AB08-B0A3-40FF-860B-30FD93360C6B}" type="presParOf" srcId="{06FC399E-14CE-4B53-B2A8-7A329B1662C6}" destId="{04AC5DAF-0508-43CC-B6BF-116065D2611D}" srcOrd="7" destOrd="0" presId="urn:microsoft.com/office/officeart/2011/layout/TabList"/>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58B121-DC27-4F1E-9096-115185870052}">
      <dsp:nvSpPr>
        <dsp:cNvPr id="0" name=""/>
        <dsp:cNvSpPr/>
      </dsp:nvSpPr>
      <dsp:spPr>
        <a:xfrm>
          <a:off x="0" y="251014"/>
          <a:ext cx="2476921" cy="921862"/>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46346" numCol="1" spcCol="1270" anchor="ctr" anchorCtr="0">
          <a:noAutofit/>
        </a:bodyPr>
        <a:lstStyle/>
        <a:p>
          <a:pPr marL="0" lvl="0" indent="0" algn="l" defTabSz="800100">
            <a:lnSpc>
              <a:spcPct val="90000"/>
            </a:lnSpc>
            <a:spcBef>
              <a:spcPct val="0"/>
            </a:spcBef>
            <a:spcAft>
              <a:spcPct val="35000"/>
            </a:spcAft>
            <a:buNone/>
          </a:pPr>
          <a:r>
            <a:rPr lang="en-US" sz="1800" kern="1200" dirty="0"/>
            <a:t>   0.05 – 0.09 BAC</a:t>
          </a:r>
        </a:p>
      </dsp:txBody>
      <dsp:txXfrm>
        <a:off x="0" y="481480"/>
        <a:ext cx="2246456" cy="460931"/>
      </dsp:txXfrm>
    </dsp:sp>
    <dsp:sp modelId="{A87158B0-AF32-403F-B742-D21BAB76942A}">
      <dsp:nvSpPr>
        <dsp:cNvPr id="0" name=""/>
        <dsp:cNvSpPr/>
      </dsp:nvSpPr>
      <dsp:spPr>
        <a:xfrm>
          <a:off x="80119" y="865446"/>
          <a:ext cx="1949584" cy="1775847"/>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 </a:t>
          </a:r>
        </a:p>
      </dsp:txBody>
      <dsp:txXfrm>
        <a:off x="80119" y="865446"/>
        <a:ext cx="1949584" cy="1775847"/>
      </dsp:txXfrm>
    </dsp:sp>
    <dsp:sp modelId="{6B49835C-9138-425A-9D20-732C5BFA0F80}">
      <dsp:nvSpPr>
        <dsp:cNvPr id="0" name=""/>
        <dsp:cNvSpPr/>
      </dsp:nvSpPr>
      <dsp:spPr>
        <a:xfrm>
          <a:off x="1888882" y="959861"/>
          <a:ext cx="2523190" cy="94112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46346" numCol="1" spcCol="1270" anchor="ctr" anchorCtr="0">
          <a:noAutofit/>
        </a:bodyPr>
        <a:lstStyle/>
        <a:p>
          <a:pPr marL="0" lvl="0" indent="0" algn="l" defTabSz="800100">
            <a:lnSpc>
              <a:spcPct val="90000"/>
            </a:lnSpc>
            <a:spcBef>
              <a:spcPct val="0"/>
            </a:spcBef>
            <a:spcAft>
              <a:spcPct val="35000"/>
            </a:spcAft>
            <a:buNone/>
          </a:pPr>
          <a:r>
            <a:rPr lang="en-US" sz="1800" kern="1200" dirty="0"/>
            <a:t>   0.10 – 0.14 BAC</a:t>
          </a:r>
        </a:p>
      </dsp:txBody>
      <dsp:txXfrm>
        <a:off x="1888882" y="1195141"/>
        <a:ext cx="2287910" cy="470560"/>
      </dsp:txXfrm>
    </dsp:sp>
    <dsp:sp modelId="{EC192792-0F8E-49D2-A6C7-A89ADEBC1773}">
      <dsp:nvSpPr>
        <dsp:cNvPr id="0" name=""/>
        <dsp:cNvSpPr/>
      </dsp:nvSpPr>
      <dsp:spPr>
        <a:xfrm>
          <a:off x="1974949" y="1601583"/>
          <a:ext cx="1974285" cy="1775847"/>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 </a:t>
          </a:r>
        </a:p>
      </dsp:txBody>
      <dsp:txXfrm>
        <a:off x="1974949" y="1601583"/>
        <a:ext cx="1974285" cy="1775847"/>
      </dsp:txXfrm>
    </dsp:sp>
    <dsp:sp modelId="{B1559951-CDF6-4880-BC18-D6815BD4F39F}">
      <dsp:nvSpPr>
        <dsp:cNvPr id="0" name=""/>
        <dsp:cNvSpPr/>
      </dsp:nvSpPr>
      <dsp:spPr>
        <a:xfrm>
          <a:off x="3802380" y="1730094"/>
          <a:ext cx="2492291" cy="921862"/>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46346" numCol="1" spcCol="1270" anchor="ctr" anchorCtr="0">
          <a:noAutofit/>
        </a:bodyPr>
        <a:lstStyle/>
        <a:p>
          <a:pPr marL="0" lvl="0" indent="0" algn="l" defTabSz="800100">
            <a:lnSpc>
              <a:spcPct val="90000"/>
            </a:lnSpc>
            <a:spcBef>
              <a:spcPct val="0"/>
            </a:spcBef>
            <a:spcAft>
              <a:spcPct val="35000"/>
            </a:spcAft>
            <a:buNone/>
          </a:pPr>
          <a:r>
            <a:rPr lang="en-US" sz="1800" kern="1200" dirty="0"/>
            <a:t>        0.15+ BAC</a:t>
          </a:r>
        </a:p>
      </dsp:txBody>
      <dsp:txXfrm>
        <a:off x="3802380" y="1960560"/>
        <a:ext cx="2261826" cy="460931"/>
      </dsp:txXfrm>
    </dsp:sp>
    <dsp:sp modelId="{38C885B5-911D-42B9-98EB-52B9ECDF7D33}">
      <dsp:nvSpPr>
        <dsp:cNvPr id="0" name=""/>
        <dsp:cNvSpPr/>
      </dsp:nvSpPr>
      <dsp:spPr>
        <a:xfrm>
          <a:off x="3883758" y="2352325"/>
          <a:ext cx="1949584" cy="1749857"/>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 </a:t>
          </a:r>
        </a:p>
      </dsp:txBody>
      <dsp:txXfrm>
        <a:off x="3883758" y="2352325"/>
        <a:ext cx="1949584" cy="17498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69FA56-A1F5-47B0-8B28-71715C62A07F}">
      <dsp:nvSpPr>
        <dsp:cNvPr id="0" name=""/>
        <dsp:cNvSpPr/>
      </dsp:nvSpPr>
      <dsp:spPr>
        <a:xfrm>
          <a:off x="0" y="2119266"/>
          <a:ext cx="4137468"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DE16E6-E329-43CF-875D-137E9CF681F7}">
      <dsp:nvSpPr>
        <dsp:cNvPr id="0" name=""/>
        <dsp:cNvSpPr/>
      </dsp:nvSpPr>
      <dsp:spPr>
        <a:xfrm>
          <a:off x="0" y="1209007"/>
          <a:ext cx="4137468"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A69A9E-9B5D-43D7-9934-29C839CD9BCC}">
      <dsp:nvSpPr>
        <dsp:cNvPr id="0" name=""/>
        <dsp:cNvSpPr/>
      </dsp:nvSpPr>
      <dsp:spPr>
        <a:xfrm>
          <a:off x="0" y="298749"/>
          <a:ext cx="4137468"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AB34EA-9C8C-42AD-8ADD-5BC13E25D916}">
      <dsp:nvSpPr>
        <dsp:cNvPr id="0" name=""/>
        <dsp:cNvSpPr/>
      </dsp:nvSpPr>
      <dsp:spPr>
        <a:xfrm>
          <a:off x="1075741" y="72525"/>
          <a:ext cx="3061726" cy="298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1066800">
            <a:lnSpc>
              <a:spcPct val="90000"/>
            </a:lnSpc>
            <a:spcBef>
              <a:spcPct val="0"/>
            </a:spcBef>
            <a:spcAft>
              <a:spcPct val="35000"/>
            </a:spcAft>
            <a:buNone/>
          </a:pPr>
          <a:r>
            <a:rPr lang="en-US" sz="2400" kern="1200" dirty="0">
              <a:latin typeface="Calibri Light" panose="020F0302020204030204" pitchFamily="34" charset="0"/>
            </a:rPr>
            <a:t>Open Gate</a:t>
          </a:r>
          <a:endParaRPr lang="en-CA" sz="2400" kern="1200" dirty="0">
            <a:latin typeface="Calibri Light" panose="020F0302020204030204" pitchFamily="34" charset="0"/>
          </a:endParaRPr>
        </a:p>
      </dsp:txBody>
      <dsp:txXfrm>
        <a:off x="1075741" y="72525"/>
        <a:ext cx="3061726" cy="298416"/>
      </dsp:txXfrm>
    </dsp:sp>
    <dsp:sp modelId="{3798077A-EFF7-4E79-8C57-2D1208356943}">
      <dsp:nvSpPr>
        <dsp:cNvPr id="0" name=""/>
        <dsp:cNvSpPr/>
      </dsp:nvSpPr>
      <dsp:spPr>
        <a:xfrm>
          <a:off x="0" y="333"/>
          <a:ext cx="1075741" cy="298416"/>
        </a:xfrm>
        <a:prstGeom prst="round2SameRect">
          <a:avLst>
            <a:gd name="adj1" fmla="val 16670"/>
            <a:gd name="adj2" fmla="val 0"/>
          </a:avLst>
        </a:prstGeom>
        <a:solidFill>
          <a:srgbClr val="5FB743"/>
        </a:solidFill>
        <a:ln w="12700" cap="flat" cmpd="sng" algn="ctr">
          <a:solidFill>
            <a:srgbClr val="63BB4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Light" panose="020F0302020204030204" pitchFamily="34" charset="0"/>
            </a:rPr>
            <a:t>Green</a:t>
          </a:r>
          <a:endParaRPr lang="en-CA" sz="2400" kern="1200" dirty="0">
            <a:latin typeface="Calibri Light" panose="020F0302020204030204" pitchFamily="34" charset="0"/>
          </a:endParaRPr>
        </a:p>
      </dsp:txBody>
      <dsp:txXfrm>
        <a:off x="14570" y="14903"/>
        <a:ext cx="1046601" cy="283846"/>
      </dsp:txXfrm>
    </dsp:sp>
    <dsp:sp modelId="{A685185A-E255-42F5-9E03-CBD62B7937FD}">
      <dsp:nvSpPr>
        <dsp:cNvPr id="0" name=""/>
        <dsp:cNvSpPr/>
      </dsp:nvSpPr>
      <dsp:spPr>
        <a:xfrm>
          <a:off x="0" y="298749"/>
          <a:ext cx="4137468" cy="596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228600" lvl="1" indent="-228600" algn="l" defTabSz="1066800">
            <a:lnSpc>
              <a:spcPct val="90000"/>
            </a:lnSpc>
            <a:spcBef>
              <a:spcPct val="0"/>
            </a:spcBef>
            <a:spcAft>
              <a:spcPct val="15000"/>
            </a:spcAft>
            <a:buChar char="•"/>
          </a:pPr>
          <a:endParaRPr lang="en-CA" sz="2400" kern="1200" dirty="0">
            <a:latin typeface="Calibri Light" panose="020F0302020204030204" pitchFamily="34" charset="0"/>
          </a:endParaRPr>
        </a:p>
      </dsp:txBody>
      <dsp:txXfrm>
        <a:off x="0" y="298749"/>
        <a:ext cx="4137468" cy="596921"/>
      </dsp:txXfrm>
    </dsp:sp>
    <dsp:sp modelId="{D8692AE2-AC06-48A0-B4EE-60835B3E91F8}">
      <dsp:nvSpPr>
        <dsp:cNvPr id="0" name=""/>
        <dsp:cNvSpPr/>
      </dsp:nvSpPr>
      <dsp:spPr>
        <a:xfrm>
          <a:off x="1075741" y="982784"/>
          <a:ext cx="3061726" cy="298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1066800">
            <a:lnSpc>
              <a:spcPct val="90000"/>
            </a:lnSpc>
            <a:spcBef>
              <a:spcPct val="0"/>
            </a:spcBef>
            <a:spcAft>
              <a:spcPct val="35000"/>
            </a:spcAft>
            <a:buNone/>
          </a:pPr>
          <a:r>
            <a:rPr lang="en-US" sz="2400" kern="1200" dirty="0">
              <a:latin typeface="Calibri Light" panose="020F0302020204030204" pitchFamily="34" charset="0"/>
            </a:rPr>
            <a:t>Proceed with Caution</a:t>
          </a:r>
          <a:endParaRPr lang="en-CA" sz="2400" kern="1200" dirty="0">
            <a:latin typeface="Calibri Light" panose="020F0302020204030204" pitchFamily="34" charset="0"/>
          </a:endParaRPr>
        </a:p>
      </dsp:txBody>
      <dsp:txXfrm>
        <a:off x="1075741" y="982784"/>
        <a:ext cx="3061726" cy="298416"/>
      </dsp:txXfrm>
    </dsp:sp>
    <dsp:sp modelId="{0A949270-B45B-4609-BAE7-BA78D5615EDF}">
      <dsp:nvSpPr>
        <dsp:cNvPr id="0" name=""/>
        <dsp:cNvSpPr/>
      </dsp:nvSpPr>
      <dsp:spPr>
        <a:xfrm>
          <a:off x="0" y="910591"/>
          <a:ext cx="1075741" cy="298416"/>
        </a:xfrm>
        <a:prstGeom prst="round2SameRect">
          <a:avLst>
            <a:gd name="adj1" fmla="val 16670"/>
            <a:gd name="adj2" fmla="val 0"/>
          </a:avLst>
        </a:prstGeom>
        <a:solidFill>
          <a:schemeClr val="accent4"/>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Light" panose="020F0302020204030204" pitchFamily="34" charset="0"/>
            </a:rPr>
            <a:t>Yellow</a:t>
          </a:r>
          <a:endParaRPr lang="en-CA" sz="2400" kern="1200" dirty="0">
            <a:latin typeface="Calibri Light" panose="020F0302020204030204" pitchFamily="34" charset="0"/>
          </a:endParaRPr>
        </a:p>
      </dsp:txBody>
      <dsp:txXfrm>
        <a:off x="14570" y="925161"/>
        <a:ext cx="1046601" cy="283846"/>
      </dsp:txXfrm>
    </dsp:sp>
    <dsp:sp modelId="{6BB9A21D-102F-46DF-83F8-A5FF4BDB43CD}">
      <dsp:nvSpPr>
        <dsp:cNvPr id="0" name=""/>
        <dsp:cNvSpPr/>
      </dsp:nvSpPr>
      <dsp:spPr>
        <a:xfrm>
          <a:off x="0" y="1209007"/>
          <a:ext cx="4137468" cy="596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228600" lvl="1" indent="-228600" algn="l" defTabSz="1066800">
            <a:lnSpc>
              <a:spcPct val="90000"/>
            </a:lnSpc>
            <a:spcBef>
              <a:spcPct val="0"/>
            </a:spcBef>
            <a:spcAft>
              <a:spcPct val="15000"/>
            </a:spcAft>
            <a:buChar char="•"/>
          </a:pPr>
          <a:endParaRPr lang="en-CA" sz="2400" kern="1200" dirty="0">
            <a:latin typeface="Calibri Light" panose="020F0302020204030204" pitchFamily="34" charset="0"/>
          </a:endParaRPr>
        </a:p>
      </dsp:txBody>
      <dsp:txXfrm>
        <a:off x="0" y="1209007"/>
        <a:ext cx="4137468" cy="596921"/>
      </dsp:txXfrm>
    </dsp:sp>
    <dsp:sp modelId="{1C75D251-92CD-4240-A03D-170D30CB92F1}">
      <dsp:nvSpPr>
        <dsp:cNvPr id="0" name=""/>
        <dsp:cNvSpPr/>
      </dsp:nvSpPr>
      <dsp:spPr>
        <a:xfrm>
          <a:off x="1075741" y="1905075"/>
          <a:ext cx="3061726" cy="298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1066800">
            <a:lnSpc>
              <a:spcPct val="90000"/>
            </a:lnSpc>
            <a:spcBef>
              <a:spcPct val="0"/>
            </a:spcBef>
            <a:spcAft>
              <a:spcPct val="35000"/>
            </a:spcAft>
            <a:buNone/>
          </a:pPr>
          <a:r>
            <a:rPr lang="en-US" sz="2400" kern="1200" dirty="0">
              <a:latin typeface="Calibri Light" panose="020F0302020204030204" pitchFamily="34" charset="0"/>
            </a:rPr>
            <a:t>Closed Gate</a:t>
          </a:r>
          <a:endParaRPr lang="en-CA" sz="2400" kern="1200" dirty="0">
            <a:latin typeface="Calibri Light" panose="020F0302020204030204" pitchFamily="34" charset="0"/>
          </a:endParaRPr>
        </a:p>
      </dsp:txBody>
      <dsp:txXfrm>
        <a:off x="1075741" y="1905075"/>
        <a:ext cx="3061726" cy="298416"/>
      </dsp:txXfrm>
    </dsp:sp>
    <dsp:sp modelId="{F25AF4B1-89C6-491B-84E0-4E8CEDB297DA}">
      <dsp:nvSpPr>
        <dsp:cNvPr id="0" name=""/>
        <dsp:cNvSpPr/>
      </dsp:nvSpPr>
      <dsp:spPr>
        <a:xfrm>
          <a:off x="0" y="1820850"/>
          <a:ext cx="1075741" cy="298416"/>
        </a:xfrm>
        <a:prstGeom prst="round2SameRect">
          <a:avLst>
            <a:gd name="adj1" fmla="val 16670"/>
            <a:gd name="adj2" fmla="val 0"/>
          </a:avLst>
        </a:prstGeom>
        <a:solidFill>
          <a:srgbClr val="C00000"/>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Light" panose="020F0302020204030204" pitchFamily="34" charset="0"/>
            </a:rPr>
            <a:t>Red</a:t>
          </a:r>
          <a:endParaRPr lang="en-CA" sz="2400" kern="1200" dirty="0">
            <a:latin typeface="Calibri Light" panose="020F0302020204030204" pitchFamily="34" charset="0"/>
          </a:endParaRPr>
        </a:p>
      </dsp:txBody>
      <dsp:txXfrm>
        <a:off x="14570" y="1835420"/>
        <a:ext cx="1046601" cy="283846"/>
      </dsp:txXfrm>
    </dsp:sp>
    <dsp:sp modelId="{04AC5DAF-0508-43CC-B6BF-116065D2611D}">
      <dsp:nvSpPr>
        <dsp:cNvPr id="0" name=""/>
        <dsp:cNvSpPr/>
      </dsp:nvSpPr>
      <dsp:spPr>
        <a:xfrm>
          <a:off x="0" y="2119266"/>
          <a:ext cx="4137468" cy="596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228600" lvl="1" indent="-228600" algn="l" defTabSz="1066800">
            <a:lnSpc>
              <a:spcPct val="90000"/>
            </a:lnSpc>
            <a:spcBef>
              <a:spcPct val="0"/>
            </a:spcBef>
            <a:spcAft>
              <a:spcPct val="15000"/>
            </a:spcAft>
            <a:buChar char="•"/>
          </a:pPr>
          <a:endParaRPr lang="en-CA" sz="2400" kern="1200" dirty="0">
            <a:latin typeface="Calibri Light" panose="020F0302020204030204" pitchFamily="34" charset="0"/>
          </a:endParaRPr>
        </a:p>
      </dsp:txBody>
      <dsp:txXfrm>
        <a:off x="0" y="2119266"/>
        <a:ext cx="4137468" cy="596921"/>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3F56EA-8ECC-4024-A8D1-127F0154830D}"/>
              </a:ext>
            </a:extLst>
          </p:cNvPr>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en-US" dirty="0">
              <a:latin typeface="Calibri Light" panose="020F0302020204030204" pitchFamily="34" charset="0"/>
            </a:endParaRPr>
          </a:p>
        </p:txBody>
      </p:sp>
      <p:sp>
        <p:nvSpPr>
          <p:cNvPr id="3" name="Date Placeholder 2">
            <a:extLst>
              <a:ext uri="{FF2B5EF4-FFF2-40B4-BE49-F238E27FC236}">
                <a16:creationId xmlns:a16="http://schemas.microsoft.com/office/drawing/2014/main" id="{B3AAB079-B003-47C9-918A-73159677363A}"/>
              </a:ext>
            </a:extLst>
          </p:cNvPr>
          <p:cNvSpPr>
            <a:spLocks noGrp="1"/>
          </p:cNvSpPr>
          <p:nvPr>
            <p:ph type="dt" sz="quarter" idx="1"/>
          </p:nvPr>
        </p:nvSpPr>
        <p:spPr>
          <a:xfrm>
            <a:off x="3970938" y="0"/>
            <a:ext cx="3037840" cy="466434"/>
          </a:xfrm>
          <a:prstGeom prst="rect">
            <a:avLst/>
          </a:prstGeom>
        </p:spPr>
        <p:txBody>
          <a:bodyPr vert="horz" lIns="91440" tIns="45720" rIns="91440" bIns="45720" rtlCol="0"/>
          <a:lstStyle>
            <a:lvl1pPr algn="r">
              <a:defRPr sz="1200"/>
            </a:lvl1pPr>
          </a:lstStyle>
          <a:p>
            <a:fld id="{A1D5FC21-C888-4100-9733-9B472F218229}" type="datetimeFigureOut">
              <a:rPr lang="en-US" smtClean="0">
                <a:latin typeface="Calibri Light" panose="020F0302020204030204" pitchFamily="34" charset="0"/>
              </a:rPr>
              <a:t>1/14/2022</a:t>
            </a:fld>
            <a:endParaRPr lang="en-US" dirty="0">
              <a:latin typeface="Calibri Light" panose="020F0302020204030204" pitchFamily="34" charset="0"/>
            </a:endParaRPr>
          </a:p>
        </p:txBody>
      </p:sp>
      <p:sp>
        <p:nvSpPr>
          <p:cNvPr id="4" name="Footer Placeholder 3">
            <a:extLst>
              <a:ext uri="{FF2B5EF4-FFF2-40B4-BE49-F238E27FC236}">
                <a16:creationId xmlns:a16="http://schemas.microsoft.com/office/drawing/2014/main" id="{BCE81674-B423-4A62-8B66-FDA2A4DC6221}"/>
              </a:ext>
            </a:extLst>
          </p:cNvPr>
          <p:cNvSpPr>
            <a:spLocks noGrp="1"/>
          </p:cNvSpPr>
          <p:nvPr>
            <p:ph type="ftr" sz="quarter" idx="2"/>
          </p:nvPr>
        </p:nvSpPr>
        <p:spPr>
          <a:xfrm>
            <a:off x="0" y="8829969"/>
            <a:ext cx="3037840" cy="466433"/>
          </a:xfrm>
          <a:prstGeom prst="rect">
            <a:avLst/>
          </a:prstGeom>
        </p:spPr>
        <p:txBody>
          <a:bodyPr vert="horz" lIns="91440" tIns="45720" rIns="91440" bIns="45720" rtlCol="0" anchor="b"/>
          <a:lstStyle>
            <a:lvl1pPr algn="l">
              <a:defRPr sz="1200"/>
            </a:lvl1pPr>
          </a:lstStyle>
          <a:p>
            <a:endParaRPr lang="en-US" dirty="0">
              <a:latin typeface="Calibri Light" panose="020F0302020204030204" pitchFamily="34" charset="0"/>
            </a:endParaRPr>
          </a:p>
        </p:txBody>
      </p:sp>
      <p:sp>
        <p:nvSpPr>
          <p:cNvPr id="5" name="Slide Number Placeholder 4">
            <a:extLst>
              <a:ext uri="{FF2B5EF4-FFF2-40B4-BE49-F238E27FC236}">
                <a16:creationId xmlns:a16="http://schemas.microsoft.com/office/drawing/2014/main" id="{69A77F04-C7D9-4948-9CAB-DCC9EF500F69}"/>
              </a:ext>
            </a:extLst>
          </p:cNvPr>
          <p:cNvSpPr>
            <a:spLocks noGrp="1"/>
          </p:cNvSpPr>
          <p:nvPr>
            <p:ph type="sldNum" sz="quarter" idx="3"/>
          </p:nvPr>
        </p:nvSpPr>
        <p:spPr>
          <a:xfrm>
            <a:off x="3970938" y="8829969"/>
            <a:ext cx="3037840" cy="466433"/>
          </a:xfrm>
          <a:prstGeom prst="rect">
            <a:avLst/>
          </a:prstGeom>
        </p:spPr>
        <p:txBody>
          <a:bodyPr vert="horz" lIns="91440" tIns="45720" rIns="91440" bIns="45720" rtlCol="0" anchor="b"/>
          <a:lstStyle>
            <a:lvl1pPr algn="r">
              <a:defRPr sz="1200"/>
            </a:lvl1pPr>
          </a:lstStyle>
          <a:p>
            <a:fld id="{CEF43A11-90A3-42E7-8CF6-431A2107D1E1}" type="slidenum">
              <a:rPr lang="en-US" smtClean="0">
                <a:latin typeface="Calibri Light" panose="020F0302020204030204" pitchFamily="34" charset="0"/>
              </a:rPr>
              <a:t>‹#›</a:t>
            </a:fld>
            <a:endParaRPr lang="en-US" dirty="0">
              <a:latin typeface="Calibri Light" panose="020F0302020204030204" pitchFamily="34" charset="0"/>
            </a:endParaRPr>
          </a:p>
        </p:txBody>
      </p:sp>
    </p:spTree>
    <p:extLst>
      <p:ext uri="{BB962C8B-B14F-4D97-AF65-F5344CB8AC3E}">
        <p14:creationId xmlns:p14="http://schemas.microsoft.com/office/powerpoint/2010/main" val="365184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atin typeface="Calibri Light" panose="020F0302020204030204" pitchFamily="34" charset="0"/>
              </a:defRPr>
            </a:lvl1pPr>
          </a:lstStyle>
          <a:p>
            <a:endParaRPr lang="en-CA" dirty="0"/>
          </a:p>
        </p:txBody>
      </p:sp>
      <p:sp>
        <p:nvSpPr>
          <p:cNvPr id="3" name="Date Placeholder 2"/>
          <p:cNvSpPr>
            <a:spLocks noGrp="1"/>
          </p:cNvSpPr>
          <p:nvPr>
            <p:ph type="dt" idx="1"/>
          </p:nvPr>
        </p:nvSpPr>
        <p:spPr>
          <a:xfrm>
            <a:off x="3970938" y="0"/>
            <a:ext cx="3037840" cy="466434"/>
          </a:xfrm>
          <a:prstGeom prst="rect">
            <a:avLst/>
          </a:prstGeom>
        </p:spPr>
        <p:txBody>
          <a:bodyPr vert="horz" lIns="91440" tIns="45720" rIns="91440" bIns="45720" rtlCol="0"/>
          <a:lstStyle>
            <a:lvl1pPr algn="r">
              <a:defRPr sz="1200">
                <a:latin typeface="Calibri Light" panose="020F0302020204030204" pitchFamily="34" charset="0"/>
              </a:defRPr>
            </a:lvl1pPr>
          </a:lstStyle>
          <a:p>
            <a:fld id="{C95A6671-F96F-4532-B4EE-20AEA24545AD}" type="datetimeFigureOut">
              <a:rPr lang="en-CA" smtClean="0"/>
              <a:pPr/>
              <a:t>2022-01-14</a:t>
            </a:fld>
            <a:endParaRPr lang="en-CA"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4"/>
          </p:nvPr>
        </p:nvSpPr>
        <p:spPr>
          <a:xfrm>
            <a:off x="0" y="8829969"/>
            <a:ext cx="3037840" cy="466433"/>
          </a:xfrm>
          <a:prstGeom prst="rect">
            <a:avLst/>
          </a:prstGeom>
        </p:spPr>
        <p:txBody>
          <a:bodyPr vert="horz" lIns="91440" tIns="45720" rIns="91440" bIns="45720" rtlCol="0" anchor="b"/>
          <a:lstStyle>
            <a:lvl1pPr algn="l">
              <a:defRPr sz="1200">
                <a:latin typeface="Calibri Light" panose="020F0302020204030204" pitchFamily="34" charset="0"/>
              </a:defRPr>
            </a:lvl1pPr>
          </a:lstStyle>
          <a:p>
            <a:endParaRPr lang="en-CA" dirty="0"/>
          </a:p>
        </p:txBody>
      </p:sp>
      <p:sp>
        <p:nvSpPr>
          <p:cNvPr id="7" name="Slide Number Placeholder 6"/>
          <p:cNvSpPr>
            <a:spLocks noGrp="1"/>
          </p:cNvSpPr>
          <p:nvPr>
            <p:ph type="sldNum" sz="quarter" idx="5"/>
          </p:nvPr>
        </p:nvSpPr>
        <p:spPr>
          <a:xfrm>
            <a:off x="3970938" y="8829969"/>
            <a:ext cx="3037840" cy="466433"/>
          </a:xfrm>
          <a:prstGeom prst="rect">
            <a:avLst/>
          </a:prstGeom>
        </p:spPr>
        <p:txBody>
          <a:bodyPr vert="horz" lIns="91440" tIns="45720" rIns="91440" bIns="45720" rtlCol="0" anchor="b"/>
          <a:lstStyle>
            <a:lvl1pPr algn="r">
              <a:defRPr sz="1200">
                <a:latin typeface="Calibri Light" panose="020F0302020204030204" pitchFamily="34" charset="0"/>
              </a:defRPr>
            </a:lvl1pPr>
          </a:lstStyle>
          <a:p>
            <a:fld id="{D2AAB52B-0897-46EF-ACB7-C2A1E9716B33}" type="slidenum">
              <a:rPr lang="en-CA" smtClean="0"/>
              <a:pPr/>
              <a:t>‹#›</a:t>
            </a:fld>
            <a:endParaRPr lang="en-CA" dirty="0"/>
          </a:p>
        </p:txBody>
      </p:sp>
    </p:spTree>
    <p:extLst>
      <p:ext uri="{BB962C8B-B14F-4D97-AF65-F5344CB8AC3E}">
        <p14:creationId xmlns:p14="http://schemas.microsoft.com/office/powerpoint/2010/main" val="1644308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Light" panose="020F0302020204030204" pitchFamily="34" charset="0"/>
        <a:ea typeface="+mn-ea"/>
        <a:cs typeface="+mn-cs"/>
      </a:defRPr>
    </a:lvl1pPr>
    <a:lvl2pPr marL="457200" algn="l" defTabSz="914400" rtl="0" eaLnBrk="1" latinLnBrk="0" hangingPunct="1">
      <a:defRPr sz="1200" kern="1200">
        <a:solidFill>
          <a:schemeClr val="tx1"/>
        </a:solidFill>
        <a:latin typeface="Calibri Light" panose="020F0302020204030204" pitchFamily="34" charset="0"/>
        <a:ea typeface="+mn-ea"/>
        <a:cs typeface="+mn-cs"/>
      </a:defRPr>
    </a:lvl2pPr>
    <a:lvl3pPr marL="914400" algn="l" defTabSz="914400" rtl="0" eaLnBrk="1" latinLnBrk="0" hangingPunct="1">
      <a:defRPr sz="1200" kern="1200">
        <a:solidFill>
          <a:schemeClr val="tx1"/>
        </a:solidFill>
        <a:latin typeface="Calibri Light" panose="020F0302020204030204" pitchFamily="34" charset="0"/>
        <a:ea typeface="+mn-ea"/>
        <a:cs typeface="+mn-cs"/>
      </a:defRPr>
    </a:lvl3pPr>
    <a:lvl4pPr marL="1371600" algn="l" defTabSz="914400" rtl="0" eaLnBrk="1" latinLnBrk="0" hangingPunct="1">
      <a:defRPr sz="1200" kern="1200">
        <a:solidFill>
          <a:schemeClr val="tx1"/>
        </a:solidFill>
        <a:latin typeface="Calibri Light" panose="020F0302020204030204" pitchFamily="34" charset="0"/>
        <a:ea typeface="+mn-ea"/>
        <a:cs typeface="+mn-cs"/>
      </a:defRPr>
    </a:lvl4pPr>
    <a:lvl5pPr marL="1828800" algn="l" defTabSz="914400" rtl="0" eaLnBrk="1" latinLnBrk="0" hangingPunct="1">
      <a:defRPr sz="1200" kern="1200">
        <a:solidFill>
          <a:schemeClr val="tx1"/>
        </a:solidFill>
        <a:latin typeface="Calibri Light" panose="020F03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fatiguescience.wistia.com/medias/d8vur5qfru"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apps.mpi.mb.ca/MELT/videos/Fatique.wmv"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mpi.mb.ca/Documents/Distracted-Driving.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apps.mpi.mb.ca/MELT/videos/Road%20rage.wmv"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mpi.mb.ca/en/PDFs/ProfDriverHBookComp.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ruckinghr.com/sites/default/files/nos_commercial_vehicle_operator_truck_driver_2015.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apps.mpi.mb.ca/MELT/videos/Pro%20defensive%20driving.wmv"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apps.mpi.mb.ca/MELT/videos/Passing%20following.wmv" TargetMode="External"/><Relationship Id="rId2" Type="http://schemas.openxmlformats.org/officeDocument/2006/relationships/slide" Target="../slides/slide50.xml"/><Relationship Id="rId1" Type="http://schemas.openxmlformats.org/officeDocument/2006/relationships/notesMaster" Target="../notesMasters/notesMaster1.xml"/><Relationship Id="rId4" Type="http://schemas.openxmlformats.org/officeDocument/2006/relationships/hyperlink" Target="https://apps.mpi.mb.ca/MELT/videos/Intersections.wmv" TargetMode="Externa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www.youtube.com/watch?v=9-KQSxqhQrM"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3" Type="http://schemas.openxmlformats.org/officeDocument/2006/relationships/hyperlink" Target="https://apps.mpi.mb.ca/MELT/videos/Determining%20preventability.wmv" TargetMode="External"/><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AAB52B-0897-46EF-ACB7-C2A1E9716B33}" type="slidenum">
              <a:rPr lang="en-CA" smtClean="0"/>
              <a:t>1</a:t>
            </a:fld>
            <a:endParaRPr lang="en-CA" dirty="0"/>
          </a:p>
        </p:txBody>
      </p:sp>
    </p:spTree>
    <p:extLst>
      <p:ext uri="{BB962C8B-B14F-4D97-AF65-F5344CB8AC3E}">
        <p14:creationId xmlns:p14="http://schemas.microsoft.com/office/powerpoint/2010/main" val="2588361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solidFill>
                  <a:schemeClr val="tx1">
                    <a:lumMod val="75000"/>
                    <a:lumOff val="25000"/>
                  </a:schemeClr>
                </a:solidFill>
              </a:rPr>
              <a:t>DO: </a:t>
            </a:r>
            <a:r>
              <a:rPr lang="en-US" dirty="0">
                <a:solidFill>
                  <a:schemeClr val="tx1">
                    <a:lumMod val="75000"/>
                    <a:lumOff val="25000"/>
                  </a:schemeClr>
                </a:solidFill>
              </a:rPr>
              <a:t>Show the video Fatigue, Alertness, &amp; Driver Fitness</a:t>
            </a:r>
            <a:r>
              <a:rPr lang="en-US" baseline="0" dirty="0">
                <a:solidFill>
                  <a:schemeClr val="tx1">
                    <a:lumMod val="75000"/>
                    <a:lumOff val="25000"/>
                  </a:schemeClr>
                </a:solidFill>
              </a:rPr>
              <a:t> (link below).</a:t>
            </a:r>
            <a:endParaRPr lang="en-US" dirty="0">
              <a:solidFill>
                <a:schemeClr val="tx1">
                  <a:lumMod val="75000"/>
                  <a:lumOff val="25000"/>
                </a:schemeClr>
              </a:solidFill>
            </a:endParaRPr>
          </a:p>
          <a:p>
            <a:pPr marL="0" indent="0">
              <a:buNone/>
            </a:pPr>
            <a:endParaRPr lang="en-US" dirty="0">
              <a:solidFill>
                <a:schemeClr val="tx1">
                  <a:lumMod val="75000"/>
                  <a:lumOff val="25000"/>
                </a:schemeClr>
              </a:solidFill>
            </a:endParaRPr>
          </a:p>
          <a:p>
            <a:pPr lvl="0"/>
            <a:r>
              <a:rPr lang="en-US" b="1" dirty="0">
                <a:solidFill>
                  <a:schemeClr val="tx1">
                    <a:lumMod val="75000"/>
                    <a:lumOff val="25000"/>
                  </a:schemeClr>
                </a:solidFill>
              </a:rPr>
              <a:t>Link: </a:t>
            </a:r>
            <a:r>
              <a:rPr lang="en-US" sz="1200" u="none" kern="1200" dirty="0">
                <a:solidFill>
                  <a:schemeClr val="tx1"/>
                </a:solidFill>
                <a:effectLst/>
                <a:latin typeface="Calibri Light" panose="020F0302020204030204" pitchFamily="34" charset="0"/>
                <a:ea typeface="+mn-ea"/>
                <a:cs typeface="+mn-cs"/>
              </a:rPr>
              <a:t>http://mpiprojects/2820-MELT/ProjectDocuments/Fatique.wmv </a:t>
            </a:r>
            <a:r>
              <a:rPr lang="en-US" dirty="0">
                <a:effectLst/>
              </a:rPr>
              <a:t> </a:t>
            </a:r>
            <a:r>
              <a:rPr lang="en-US" sz="1200" kern="1200" dirty="0">
                <a:solidFill>
                  <a:schemeClr val="tx1"/>
                </a:solidFill>
                <a:effectLst/>
                <a:latin typeface="Calibri Light" panose="020F0302020204030204" pitchFamily="34" charset="0"/>
                <a:ea typeface="+mn-ea"/>
                <a:cs typeface="+mn-cs"/>
              </a:rPr>
              <a:t> </a:t>
            </a:r>
            <a:endParaRPr lang="en-US" dirty="0">
              <a:solidFill>
                <a:schemeClr val="tx1">
                  <a:lumMod val="75000"/>
                  <a:lumOff val="25000"/>
                </a:schemeClr>
              </a:solidFill>
            </a:endParaRPr>
          </a:p>
          <a:p>
            <a:pPr marL="0" indent="0">
              <a:buNone/>
            </a:pPr>
            <a:endParaRPr lang="en-US" b="1" dirty="0">
              <a:solidFill>
                <a:schemeClr val="tx1">
                  <a:lumMod val="75000"/>
                  <a:lumOff val="25000"/>
                </a:schemeClr>
              </a:solidFill>
            </a:endParaRPr>
          </a:p>
          <a:p>
            <a:pPr marL="0" indent="0">
              <a:buNone/>
            </a:pPr>
            <a:r>
              <a:rPr lang="en-US" b="1" dirty="0">
                <a:solidFill>
                  <a:schemeClr val="tx1">
                    <a:lumMod val="75000"/>
                    <a:lumOff val="25000"/>
                  </a:schemeClr>
                </a:solidFill>
              </a:rPr>
              <a:t>Optional: </a:t>
            </a:r>
            <a:r>
              <a:rPr lang="en-US" dirty="0">
                <a:solidFill>
                  <a:schemeClr val="tx1">
                    <a:lumMod val="75000"/>
                    <a:lumOff val="25000"/>
                  </a:schemeClr>
                </a:solidFill>
              </a:rPr>
              <a:t>Show additional video.</a:t>
            </a:r>
          </a:p>
          <a:p>
            <a:pPr marL="0" indent="0">
              <a:buNone/>
            </a:pPr>
            <a:endParaRPr lang="en-US" baseline="0" dirty="0">
              <a:solidFill>
                <a:schemeClr val="tx1">
                  <a:lumMod val="75000"/>
                  <a:lumOff val="25000"/>
                </a:schemeClr>
              </a:solidFill>
            </a:endParaRPr>
          </a:p>
          <a:p>
            <a:pPr marL="0" indent="0">
              <a:buNone/>
            </a:pPr>
            <a:r>
              <a:rPr lang="en-US" b="1" baseline="0" dirty="0">
                <a:solidFill>
                  <a:schemeClr val="tx1">
                    <a:lumMod val="75000"/>
                    <a:lumOff val="25000"/>
                  </a:schemeClr>
                </a:solidFill>
              </a:rPr>
              <a:t>Link: </a:t>
            </a:r>
            <a:r>
              <a:rPr lang="en-US" sz="1200" u="none" kern="1200" dirty="0">
                <a:solidFill>
                  <a:schemeClr val="tx1"/>
                </a:solidFill>
                <a:effectLst/>
                <a:latin typeface="Calibri Light" panose="020F0302020204030204" pitchFamily="34" charset="0"/>
                <a:ea typeface="+mn-ea"/>
                <a:cs typeface="+mn-cs"/>
                <a:hlinkClick r:id="rId3">
                  <a:extLst>
                    <a:ext uri="{A12FA001-AC4F-418D-AE19-62706E023703}">
                      <ahyp:hlinkClr xmlns:ahyp="http://schemas.microsoft.com/office/drawing/2018/hyperlinkcolor" val="tx"/>
                    </a:ext>
                  </a:extLst>
                </a:hlinkClick>
              </a:rPr>
              <a:t>https://fatiguescience.wistia.com/medias/d8vur5qfru</a:t>
            </a:r>
            <a:r>
              <a:rPr lang="en-US" sz="1200" u="none" kern="1200" dirty="0">
                <a:solidFill>
                  <a:schemeClr val="tx1"/>
                </a:solidFill>
                <a:effectLst/>
                <a:latin typeface="Calibri Light" panose="020F0302020204030204" pitchFamily="34" charset="0"/>
                <a:ea typeface="+mn-ea"/>
                <a:cs typeface="+mn-cs"/>
              </a:rPr>
              <a:t> or </a:t>
            </a:r>
            <a:r>
              <a:rPr lang="en-US" sz="1200" u="none" dirty="0">
                <a:solidFill>
                  <a:schemeClr val="tx1"/>
                </a:solidFill>
                <a:effectLst/>
                <a:latin typeface="Calibri" panose="020F050202020403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https://apps.mpi.mb.ca/MELT/videos/Fatique.wmv</a:t>
            </a:r>
            <a:endParaRPr lang="en-US" u="none" dirty="0">
              <a:solidFill>
                <a:schemeClr val="tx1"/>
              </a:solidFill>
            </a:endParaRP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pPr/>
              <a:t>10</a:t>
            </a:fld>
            <a:endParaRPr lang="en-CA" dirty="0"/>
          </a:p>
        </p:txBody>
      </p:sp>
    </p:spTree>
    <p:extLst>
      <p:ext uri="{BB962C8B-B14F-4D97-AF65-F5344CB8AC3E}">
        <p14:creationId xmlns:p14="http://schemas.microsoft.com/office/powerpoint/2010/main" val="3273338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r>
              <a:rPr lang="en-US" b="1" dirty="0"/>
              <a:t>DO: </a:t>
            </a:r>
            <a:r>
              <a:rPr lang="en-US" b="0" dirty="0"/>
              <a:t>Ask</a:t>
            </a:r>
            <a:r>
              <a:rPr lang="en-US" b="0" baseline="0" dirty="0"/>
              <a:t> students for possible answers, </a:t>
            </a:r>
            <a:r>
              <a:rPr lang="en-US" b="1" baseline="0" dirty="0"/>
              <a:t>then click to reveal</a:t>
            </a:r>
            <a:r>
              <a:rPr lang="en-US" b="0" baseline="0" dirty="0"/>
              <a:t>. Ask students to share their own experiences with driving while tired.</a:t>
            </a:r>
          </a:p>
          <a:p>
            <a:endParaRPr lang="en-US" b="0" baseline="0" dirty="0"/>
          </a:p>
          <a:p>
            <a:r>
              <a:rPr lang="en-US" b="1" baseline="0" dirty="0"/>
              <a:t>5 minute discussion</a:t>
            </a:r>
          </a:p>
          <a:p>
            <a:endParaRPr lang="en-US" b="0" dirty="0"/>
          </a:p>
        </p:txBody>
      </p:sp>
      <p:sp>
        <p:nvSpPr>
          <p:cNvPr id="4" name="Slide Number Placeholder 3"/>
          <p:cNvSpPr>
            <a:spLocks noGrp="1"/>
          </p:cNvSpPr>
          <p:nvPr>
            <p:ph type="sldNum" sz="quarter" idx="10"/>
          </p:nvPr>
        </p:nvSpPr>
        <p:spPr/>
        <p:txBody>
          <a:bodyPr/>
          <a:lstStyle/>
          <a:p>
            <a:fld id="{D2AAB52B-0897-46EF-ACB7-C2A1E9716B33}" type="slidenum">
              <a:rPr lang="en-CA" smtClean="0"/>
              <a:pPr/>
              <a:t>11</a:t>
            </a:fld>
            <a:endParaRPr lang="en-CA" dirty="0"/>
          </a:p>
        </p:txBody>
      </p:sp>
    </p:spTree>
    <p:extLst>
      <p:ext uri="{BB962C8B-B14F-4D97-AF65-F5344CB8AC3E}">
        <p14:creationId xmlns:p14="http://schemas.microsoft.com/office/powerpoint/2010/main" val="4112036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ea typeface="+mn-ea"/>
                <a:cs typeface="+mn-cs"/>
              </a:rPr>
              <a:t>SAY: </a:t>
            </a:r>
            <a:r>
              <a:rPr lang="en-CA" sz="1200" kern="1200" dirty="0">
                <a:solidFill>
                  <a:schemeClr val="tx1"/>
                </a:solidFill>
                <a:effectLst/>
                <a:latin typeface="Calibri Light" panose="020F0302020204030204" pitchFamily="34" charset="0"/>
                <a:ea typeface="+mn-ea"/>
                <a:cs typeface="+mn-cs"/>
              </a:rPr>
              <a:t>Avoiding distractions has always been a challenge for drivers, but today’s busier, faster-paced, wired and connected world places demands on a driver’s attention more than ever.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ea typeface="+mn-ea"/>
                <a:cs typeface="+mn-cs"/>
              </a:rPr>
              <a:t>There are three kinds of driver distractions:</a:t>
            </a:r>
            <a:r>
              <a:rPr lang="en-CA" sz="1200" kern="1200" baseline="0" dirty="0">
                <a:solidFill>
                  <a:schemeClr val="tx1"/>
                </a:solidFill>
                <a:effectLst/>
                <a:ea typeface="+mn-ea"/>
                <a:cs typeface="+mn-cs"/>
              </a:rPr>
              <a:t> </a:t>
            </a:r>
            <a:r>
              <a:rPr lang="en-CA" sz="1200" b="1" kern="1200" baseline="0" dirty="0">
                <a:solidFill>
                  <a:schemeClr val="tx1"/>
                </a:solidFill>
                <a:effectLst/>
                <a:ea typeface="+mn-ea"/>
                <a:cs typeface="+mn-cs"/>
              </a:rPr>
              <a:t>visual, manual and cognitive</a:t>
            </a:r>
            <a:r>
              <a:rPr lang="en-CA" sz="1200" b="0" kern="1200" baseline="0" dirty="0">
                <a:solidFill>
                  <a:schemeClr val="tx1"/>
                </a:solidFill>
                <a:effectLst/>
                <a:ea typeface="+mn-ea"/>
                <a:cs typeface="+mn-cs"/>
              </a:rPr>
              <a:t>.</a:t>
            </a:r>
            <a:endParaRPr lang="en-CA" sz="1200" b="1" kern="1200" dirty="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ea typeface="+mn-ea"/>
              <a:cs typeface="+mn-cs"/>
            </a:endParaRPr>
          </a:p>
          <a:p>
            <a:r>
              <a:rPr lang="en-CA" sz="1200" kern="1200" dirty="0">
                <a:solidFill>
                  <a:schemeClr val="tx1"/>
                </a:solidFill>
                <a:effectLst/>
                <a:latin typeface="Calibri Light" panose="020F0302020204030204" pitchFamily="34" charset="0"/>
                <a:ea typeface="+mn-ea"/>
                <a:cs typeface="+mn-cs"/>
              </a:rPr>
              <a:t>At all levels of driver training, you learn that when you’re behind the wheel, you need to focus on driving. It’s easier said than done sometimes, but being distracted is a choice, and something you can take steps to manage. Recognize triggers or temptations that cause you to be distracted, and then set boundaries, practice techniques, and create habits to help you manage the triggers and temptations.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Calibri Light" panose="020F0302020204030204" pitchFamily="34" charset="0"/>
                <a:ea typeface="+mn-ea"/>
                <a:cs typeface="+mn-cs"/>
              </a:rPr>
              <a:t>Reference</a:t>
            </a:r>
            <a:r>
              <a:rPr lang="en-US" sz="1200" kern="1200" dirty="0">
                <a:solidFill>
                  <a:schemeClr val="tx1"/>
                </a:solidFill>
                <a:effectLst/>
                <a:latin typeface="Calibri Light" panose="020F0302020204030204" pitchFamily="34" charset="0"/>
                <a:ea typeface="+mn-ea"/>
                <a:cs typeface="+mn-cs"/>
              </a:rPr>
              <a:t>: Distractions are listed in Lesson 5 of the Textbook, under Driver Readiness – Distracted Driving.</a:t>
            </a:r>
            <a:endParaRPr lang="en-CA" sz="1200" kern="1200" dirty="0">
              <a:solidFill>
                <a:schemeClr val="tx1"/>
              </a:solidFill>
              <a:effectLst/>
              <a:latin typeface="Calibri Light" panose="020F03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12</a:t>
            </a:fld>
            <a:endParaRPr lang="en-CA" dirty="0"/>
          </a:p>
        </p:txBody>
      </p:sp>
    </p:spTree>
    <p:extLst>
      <p:ext uri="{BB962C8B-B14F-4D97-AF65-F5344CB8AC3E}">
        <p14:creationId xmlns:p14="http://schemas.microsoft.com/office/powerpoint/2010/main" val="3190719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57200">
              <a:lnSpc>
                <a:spcPct val="100000"/>
              </a:lnSpc>
              <a:spcBef>
                <a:spcPts val="0"/>
              </a:spcBef>
              <a:spcAft>
                <a:spcPts val="800"/>
              </a:spcAft>
              <a:buNone/>
            </a:pPr>
            <a:r>
              <a:rPr lang="en-US" sz="1200" b="1" kern="1200" baseline="0" dirty="0">
                <a:solidFill>
                  <a:schemeClr val="tx1"/>
                </a:solidFill>
                <a:effectLst/>
                <a:ea typeface="+mn-ea"/>
                <a:cs typeface="+mn-cs"/>
              </a:rPr>
              <a:t>SAY:</a:t>
            </a:r>
            <a:r>
              <a:rPr lang="en-US" sz="1200" b="0" kern="1200" baseline="0" dirty="0">
                <a:solidFill>
                  <a:schemeClr val="tx1"/>
                </a:solidFill>
                <a:effectLst/>
                <a:ea typeface="+mn-ea"/>
                <a:cs typeface="+mn-cs"/>
              </a:rPr>
              <a:t> </a:t>
            </a:r>
            <a:r>
              <a:rPr lang="en-CA" dirty="0">
                <a:solidFill>
                  <a:schemeClr val="tx1">
                    <a:lumMod val="75000"/>
                    <a:lumOff val="25000"/>
                  </a:schemeClr>
                </a:solidFill>
              </a:rPr>
              <a:t>Distracted driving applies to </a:t>
            </a:r>
            <a:r>
              <a:rPr lang="en-CA" b="1" i="0" baseline="0" dirty="0">
                <a:solidFill>
                  <a:schemeClr val="tx1">
                    <a:lumMod val="75000"/>
                    <a:lumOff val="25000"/>
                  </a:schemeClr>
                </a:solidFill>
              </a:rPr>
              <a:t>all</a:t>
            </a:r>
            <a:r>
              <a:rPr lang="en-CA" dirty="0">
                <a:solidFill>
                  <a:schemeClr val="tx1">
                    <a:lumMod val="75000"/>
                    <a:lumOff val="25000"/>
                  </a:schemeClr>
                </a:solidFill>
              </a:rPr>
              <a:t> vehicles</a:t>
            </a:r>
            <a:r>
              <a:rPr lang="en-CA" i="1" dirty="0">
                <a:solidFill>
                  <a:schemeClr val="tx1">
                    <a:lumMod val="75000"/>
                    <a:lumOff val="25000"/>
                  </a:schemeClr>
                </a:solidFill>
              </a:rPr>
              <a:t>.</a:t>
            </a:r>
            <a:r>
              <a:rPr lang="en-CA" dirty="0">
                <a:solidFill>
                  <a:schemeClr val="tx1">
                    <a:lumMod val="75000"/>
                    <a:lumOff val="25000"/>
                  </a:schemeClr>
                </a:solidFill>
              </a:rPr>
              <a:t> Distractions can include:</a:t>
            </a:r>
          </a:p>
          <a:p>
            <a:pPr defTabSz="457200">
              <a:lnSpc>
                <a:spcPct val="100000"/>
              </a:lnSpc>
              <a:spcBef>
                <a:spcPts val="0"/>
              </a:spcBef>
              <a:spcAft>
                <a:spcPts val="800"/>
              </a:spcAft>
              <a:buClr>
                <a:srgbClr val="5BC0CA"/>
              </a:buClr>
            </a:pPr>
            <a:r>
              <a:rPr lang="en-CA" sz="1200" dirty="0">
                <a:solidFill>
                  <a:schemeClr val="tx1">
                    <a:lumMod val="75000"/>
                    <a:lumOff val="25000"/>
                  </a:schemeClr>
                </a:solidFill>
              </a:rPr>
              <a:t>Using cellular phones, reading, writing, printing, grooming,</a:t>
            </a:r>
            <a:r>
              <a:rPr lang="en-CA" sz="1200" baseline="0" dirty="0">
                <a:solidFill>
                  <a:schemeClr val="tx1">
                    <a:lumMod val="75000"/>
                    <a:lumOff val="25000"/>
                  </a:schemeClr>
                </a:solidFill>
              </a:rPr>
              <a:t> or other electronic devices.</a:t>
            </a:r>
            <a:r>
              <a:rPr lang="en-CA" sz="1200" dirty="0">
                <a:solidFill>
                  <a:schemeClr val="tx1">
                    <a:lumMod val="75000"/>
                    <a:lumOff val="25000"/>
                  </a:schemeClr>
                </a:solidFill>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kern="1200" baseline="0" dirty="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effectLst/>
              </a:rPr>
              <a:t>In Manitoba, it is illegal to use a hand-held electronic device while driving. This includes everything from smartphones and iPods to tablets. </a:t>
            </a:r>
            <a:endParaRPr lang="en-CA" sz="1200" b="0" kern="1200" dirty="0">
              <a:solidFill>
                <a:schemeClr val="tx1"/>
              </a:solidFill>
              <a:effectLst/>
              <a:ea typeface="+mn-ea"/>
              <a:cs typeface="+mn-cs"/>
            </a:endParaRPr>
          </a:p>
          <a:p>
            <a:endParaRPr lang="en-CA" sz="1200" b="1" kern="1200" dirty="0">
              <a:solidFill>
                <a:schemeClr val="tx1"/>
              </a:solidFill>
              <a:effectLst/>
              <a:ea typeface="+mn-ea"/>
              <a:cs typeface="+mn-cs"/>
            </a:endParaRPr>
          </a:p>
          <a:p>
            <a:r>
              <a:rPr lang="en-CA" sz="1200" b="0" kern="1200" dirty="0">
                <a:solidFill>
                  <a:schemeClr val="tx1"/>
                </a:solidFill>
                <a:effectLst/>
                <a:ea typeface="+mn-ea"/>
                <a:cs typeface="+mn-cs"/>
              </a:rPr>
              <a:t>Commercial drivers</a:t>
            </a:r>
            <a:r>
              <a:rPr lang="en-CA" sz="1200" b="0" kern="1200" baseline="0" dirty="0">
                <a:solidFill>
                  <a:schemeClr val="tx1"/>
                </a:solidFill>
                <a:effectLst/>
                <a:ea typeface="+mn-ea"/>
                <a:cs typeface="+mn-cs"/>
              </a:rPr>
              <a:t> are permitted to </a:t>
            </a:r>
            <a:r>
              <a:rPr lang="en-CA" sz="1200" kern="1200" dirty="0">
                <a:solidFill>
                  <a:schemeClr val="tx1"/>
                </a:solidFill>
                <a:effectLst/>
                <a:ea typeface="+mn-ea"/>
                <a:cs typeface="+mn-cs"/>
              </a:rPr>
              <a:t>use two-way radios or hand-held radios (Citizen’s Band radios) to contact their employer, and in emergency management situations. GPS navigation units can be displayed, but the unit must be affixed to the vehicle and programmed before you begin driving, or the system must be voice-activated. </a:t>
            </a:r>
          </a:p>
          <a:p>
            <a:endParaRPr lang="en-CA" sz="1200" kern="1200" dirty="0">
              <a:solidFill>
                <a:schemeClr val="tx1"/>
              </a:solidFill>
              <a:effectLst/>
              <a:ea typeface="+mn-ea"/>
              <a:cs typeface="+mn-cs"/>
            </a:endParaRPr>
          </a:p>
          <a:p>
            <a:endParaRPr lang="en-CA" sz="1200" kern="1200" dirty="0">
              <a:solidFill>
                <a:schemeClr val="tx1"/>
              </a:solidFill>
              <a:effectLst/>
              <a:ea typeface="+mn-ea"/>
              <a:cs typeface="+mn-cs"/>
            </a:endParaRPr>
          </a:p>
          <a:p>
            <a:r>
              <a:rPr lang="en-CA" sz="1200" b="1" kern="1200" dirty="0">
                <a:solidFill>
                  <a:schemeClr val="tx1"/>
                </a:solidFill>
                <a:effectLst/>
                <a:ea typeface="+mn-ea"/>
                <a:cs typeface="+mn-cs"/>
              </a:rPr>
              <a:t>DO:</a:t>
            </a:r>
            <a:endParaRPr lang="en-US" sz="1200" kern="1200" baseline="0" dirty="0">
              <a:solidFill>
                <a:schemeClr val="tx1"/>
              </a:solidFill>
              <a:effectLst/>
              <a:ea typeface="+mn-ea"/>
              <a:cs typeface="+mn-cs"/>
            </a:endParaRPr>
          </a:p>
          <a:p>
            <a:pPr marL="0" indent="0">
              <a:buFont typeface="Arial" panose="020B0604020202020204" pitchFamily="34" charset="0"/>
              <a:buNone/>
            </a:pPr>
            <a:r>
              <a:rPr lang="en-CA" sz="1200" b="1" kern="1200" dirty="0">
                <a:solidFill>
                  <a:schemeClr val="tx1"/>
                </a:solidFill>
                <a:effectLst/>
                <a:ea typeface="+mn-ea"/>
                <a:cs typeface="+mn-cs"/>
              </a:rPr>
              <a:t>Reference: </a:t>
            </a:r>
          </a:p>
          <a:p>
            <a:pPr marL="171450" indent="-171450">
              <a:buFont typeface="Arial" panose="020B0604020202020204" pitchFamily="34" charset="0"/>
              <a:buChar char="•"/>
            </a:pPr>
            <a:r>
              <a:rPr lang="en-US" sz="1200" b="0" i="0" u="sng" strike="noStrike" kern="1200" dirty="0">
                <a:solidFill>
                  <a:schemeClr val="tx1"/>
                </a:solidFill>
                <a:effectLst/>
                <a:latin typeface="Calibri Light" panose="020F0302020204030204" pitchFamily="34" charset="0"/>
                <a:ea typeface="+mn-ea"/>
                <a:cs typeface="+mn-cs"/>
                <a:hlinkClick r:id="rId3"/>
              </a:rPr>
              <a:t>https://www.mpi.mb.ca/Documents/Distracted-Driving.pdf</a:t>
            </a:r>
            <a:endParaRPr lang="en-US" sz="1200" b="0" i="0" u="sng" strike="noStrike" kern="1200" dirty="0">
              <a:solidFill>
                <a:schemeClr val="tx1"/>
              </a:solidFill>
              <a:effectLst/>
              <a:latin typeface="Calibri Light" panose="020F0302020204030204" pitchFamily="34" charset="0"/>
              <a:ea typeface="+mn-ea"/>
              <a:cs typeface="+mn-cs"/>
            </a:endParaRPr>
          </a:p>
          <a:p>
            <a:pPr marL="171450" indent="-171450">
              <a:buFont typeface="Arial" panose="020B0604020202020204" pitchFamily="34" charset="0"/>
              <a:buChar char="•"/>
            </a:pPr>
            <a:r>
              <a:rPr lang="en-US" sz="1200" kern="1200" dirty="0">
                <a:solidFill>
                  <a:schemeClr val="tx1"/>
                </a:solidFill>
                <a:effectLst/>
                <a:latin typeface="Calibri Light" panose="020F0302020204030204" pitchFamily="34" charset="0"/>
                <a:ea typeface="+mn-ea"/>
                <a:cs typeface="+mn-cs"/>
              </a:rPr>
              <a:t>Information on distracted driving can</a:t>
            </a:r>
            <a:r>
              <a:rPr lang="en-US" sz="1200" kern="1200" baseline="0" dirty="0">
                <a:solidFill>
                  <a:schemeClr val="tx1"/>
                </a:solidFill>
                <a:effectLst/>
                <a:latin typeface="Calibri Light" panose="020F0302020204030204" pitchFamily="34" charset="0"/>
                <a:ea typeface="+mn-ea"/>
                <a:cs typeface="+mn-cs"/>
              </a:rPr>
              <a:t> be found i</a:t>
            </a:r>
            <a:r>
              <a:rPr lang="en-US" sz="1200" kern="1200" dirty="0">
                <a:solidFill>
                  <a:schemeClr val="tx1"/>
                </a:solidFill>
                <a:effectLst/>
                <a:latin typeface="Calibri Light" panose="020F0302020204030204" pitchFamily="34" charset="0"/>
                <a:ea typeface="+mn-ea"/>
                <a:cs typeface="+mn-cs"/>
              </a:rPr>
              <a:t>n Lesson 5 of the Textbook, under Driver Readiness – Distracted Driving.</a:t>
            </a:r>
            <a:endParaRPr lang="en-CA" sz="1200" kern="1200" dirty="0">
              <a:solidFill>
                <a:schemeClr val="tx1"/>
              </a:solidFill>
              <a:effectLst/>
              <a:latin typeface="Calibri Light" panose="020F0302020204030204" pitchFamily="34" charset="0"/>
              <a:ea typeface="+mn-ea"/>
              <a:cs typeface="+mn-cs"/>
            </a:endParaRPr>
          </a:p>
          <a:p>
            <a:pPr marL="171450" indent="-171450">
              <a:buFont typeface="Arial" panose="020B0604020202020204" pitchFamily="34" charset="0"/>
              <a:buChar char="•"/>
            </a:pPr>
            <a:endParaRPr lang="en-CA" sz="1200" kern="1200" dirty="0">
              <a:solidFill>
                <a:schemeClr val="tx1"/>
              </a:solidFill>
              <a:effectLst/>
              <a:ea typeface="+mn-ea"/>
              <a:cs typeface="+mn-cs"/>
            </a:endParaRPr>
          </a:p>
          <a:p>
            <a:endParaRPr lang="en-CA" sz="1200" kern="1200" dirty="0">
              <a:solidFill>
                <a:schemeClr val="tx1"/>
              </a:solidFill>
              <a:effectLst/>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13</a:t>
            </a:fld>
            <a:endParaRPr lang="en-CA" dirty="0"/>
          </a:p>
        </p:txBody>
      </p:sp>
    </p:spTree>
    <p:extLst>
      <p:ext uri="{BB962C8B-B14F-4D97-AF65-F5344CB8AC3E}">
        <p14:creationId xmlns:p14="http://schemas.microsoft.com/office/powerpoint/2010/main" val="1029173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ea typeface="+mn-ea"/>
                <a:cs typeface="+mn-cs"/>
              </a:rPr>
              <a:t>SAY: </a:t>
            </a:r>
            <a:r>
              <a:rPr lang="en-CA" sz="1200" b="0" kern="1200" dirty="0">
                <a:solidFill>
                  <a:schemeClr val="tx1"/>
                </a:solidFill>
                <a:effectLst/>
                <a:ea typeface="+mn-ea"/>
                <a:cs typeface="+mn-cs"/>
              </a:rPr>
              <a:t>Distracted Driving or texting and driving is the most</a:t>
            </a:r>
            <a:r>
              <a:rPr lang="en-CA" sz="1200" b="0" kern="1200" baseline="0" dirty="0">
                <a:solidFill>
                  <a:schemeClr val="tx1"/>
                </a:solidFill>
                <a:effectLst/>
                <a:ea typeface="+mn-ea"/>
                <a:cs typeface="+mn-cs"/>
              </a:rPr>
              <a:t> commonly term used. However under the law in Manitoba (HTA), it is referred to as “</a:t>
            </a:r>
            <a:r>
              <a:rPr lang="en-US" sz="1200" b="0" kern="1200" baseline="0" dirty="0">
                <a:solidFill>
                  <a:schemeClr val="tx1"/>
                </a:solidFill>
                <a:effectLst/>
                <a:ea typeface="+mn-ea"/>
                <a:cs typeface="+mn-cs"/>
              </a:rPr>
              <a:t>Using hand-operated electronic device while driving.” Other jurisdictions have similar laws as well.</a:t>
            </a:r>
          </a:p>
          <a:p>
            <a:endParaRPr lang="en-US" dirty="0">
              <a:effectLst/>
            </a:endParaRPr>
          </a:p>
          <a:p>
            <a:r>
              <a:rPr lang="en-US" dirty="0">
                <a:effectLst/>
              </a:rPr>
              <a:t>Drivers caught violating this law in Manitoba receive:</a:t>
            </a:r>
          </a:p>
          <a:p>
            <a:pPr marL="171450" indent="-171450">
              <a:buFont typeface="Arial" panose="020B0604020202020204" pitchFamily="34" charset="0"/>
              <a:buChar char="•"/>
            </a:pPr>
            <a:r>
              <a:rPr lang="en-US" b="0" dirty="0">
                <a:effectLst/>
              </a:rPr>
              <a:t>Three-day licence suspension for a first offence </a:t>
            </a:r>
          </a:p>
          <a:p>
            <a:pPr marL="171450" indent="-171450">
              <a:buFont typeface="Arial" panose="020B0604020202020204" pitchFamily="34" charset="0"/>
              <a:buChar char="•"/>
            </a:pPr>
            <a:r>
              <a:rPr lang="en-US" b="0" dirty="0">
                <a:effectLst/>
              </a:rPr>
              <a:t>Seven-day suspension for subsequent offences. </a:t>
            </a:r>
          </a:p>
          <a:p>
            <a:pPr marL="0" indent="0">
              <a:buFont typeface="Arial" panose="020B0604020202020204" pitchFamily="34" charset="0"/>
              <a:buNone/>
            </a:pPr>
            <a:r>
              <a:rPr lang="en-US" b="0" dirty="0">
                <a:effectLst/>
              </a:rPr>
              <a:t>Upon conviction, they also receive:</a:t>
            </a:r>
          </a:p>
          <a:p>
            <a:pPr marL="171450" indent="-171450">
              <a:buFont typeface="Arial" panose="020B0604020202020204" pitchFamily="34" charset="0"/>
              <a:buChar char="•"/>
            </a:pPr>
            <a:r>
              <a:rPr lang="en-US" b="0" dirty="0">
                <a:effectLst/>
              </a:rPr>
              <a:t>$672 fine </a:t>
            </a:r>
          </a:p>
          <a:p>
            <a:pPr marL="171450" indent="-171450">
              <a:buFont typeface="Arial" panose="020B0604020202020204" pitchFamily="34" charset="0"/>
              <a:buChar char="•"/>
            </a:pPr>
            <a:r>
              <a:rPr lang="en-US" b="0" dirty="0">
                <a:effectLst/>
              </a:rPr>
              <a:t>Move down five levels on the Driver Safety Scale, which</a:t>
            </a:r>
            <a:r>
              <a:rPr lang="en-US" b="0" baseline="0" dirty="0">
                <a:effectLst/>
              </a:rPr>
              <a:t> can result in an increase to insurance premiums, and an increase to the cost of your drivers licence.</a:t>
            </a:r>
            <a:r>
              <a:rPr lang="en-US" b="0" dirty="0">
                <a:effectLst/>
              </a:rPr>
              <a:t> </a:t>
            </a:r>
          </a:p>
          <a:p>
            <a:endParaRPr lang="en-US" dirty="0">
              <a:effectLst/>
            </a:endParaRPr>
          </a:p>
          <a:p>
            <a:r>
              <a:rPr lang="en-US" dirty="0">
                <a:effectLst/>
              </a:rPr>
              <a:t>In serious cases, or when other distractions cause you to violate traffic laws or end up in a collision, you could be charged with a number of offences, including careless driving, dangerous driving or criminal negligence. These can result in more severe penalties (including jail time) and other driving interventions. </a:t>
            </a:r>
          </a:p>
          <a:p>
            <a:endParaRPr lang="en-US" sz="1200" b="0" kern="1200" baseline="0" dirty="0">
              <a:solidFill>
                <a:schemeClr val="tx1"/>
              </a:solidFill>
              <a:effectLst/>
              <a:ea typeface="+mn-ea"/>
              <a:cs typeface="+mn-cs"/>
            </a:endParaRPr>
          </a:p>
          <a:p>
            <a:endParaRPr lang="en-US" sz="1200" b="0" kern="1200" baseline="0" dirty="0">
              <a:solidFill>
                <a:schemeClr val="tx1"/>
              </a:solidFill>
              <a:effectLst/>
              <a:ea typeface="+mn-ea"/>
              <a:cs typeface="+mn-cs"/>
            </a:endParaRPr>
          </a:p>
          <a:p>
            <a:endParaRPr lang="en-CA" sz="1200" kern="1200" dirty="0">
              <a:solidFill>
                <a:schemeClr val="tx1"/>
              </a:solidFill>
              <a:effectLst/>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14</a:t>
            </a:fld>
            <a:endParaRPr lang="en-CA" dirty="0"/>
          </a:p>
        </p:txBody>
      </p:sp>
    </p:spTree>
    <p:extLst>
      <p:ext uri="{BB962C8B-B14F-4D97-AF65-F5344CB8AC3E}">
        <p14:creationId xmlns:p14="http://schemas.microsoft.com/office/powerpoint/2010/main" val="927703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ea typeface="+mn-ea"/>
                <a:cs typeface="+mn-cs"/>
              </a:rPr>
              <a:t>SAY:</a:t>
            </a:r>
            <a:r>
              <a:rPr lang="en-CA" sz="1200" b="1" kern="1200" baseline="0" dirty="0">
                <a:solidFill>
                  <a:schemeClr val="tx1"/>
                </a:solidFill>
                <a:effectLst/>
                <a:ea typeface="+mn-ea"/>
                <a:cs typeface="+mn-cs"/>
              </a:rPr>
              <a:t>  </a:t>
            </a:r>
            <a:r>
              <a:rPr lang="en-CA" sz="1200" kern="1200" dirty="0">
                <a:solidFill>
                  <a:schemeClr val="tx1"/>
                </a:solidFill>
                <a:effectLst/>
                <a:latin typeface="Calibri Light" panose="020F0302020204030204" pitchFamily="34" charset="0"/>
                <a:ea typeface="+mn-ea"/>
                <a:cs typeface="+mn-cs"/>
              </a:rPr>
              <a:t>Sharing the road creates situations that cause stress or frustration, possibly leading to anger or even road rage – an extreme form of aggressive driving or violent behaviour.</a:t>
            </a:r>
          </a:p>
          <a:p>
            <a:endParaRPr lang="en-CA" sz="1200" kern="1200" dirty="0">
              <a:solidFill>
                <a:schemeClr val="tx1"/>
              </a:solidFill>
              <a:effectLst/>
              <a:latin typeface="Calibri Light" panose="020F0302020204030204" pitchFamily="34" charset="0"/>
              <a:ea typeface="+mn-ea"/>
              <a:cs typeface="+mn-cs"/>
            </a:endParaRPr>
          </a:p>
          <a:p>
            <a:r>
              <a:rPr lang="en-CA" sz="1200" kern="1200" dirty="0">
                <a:solidFill>
                  <a:schemeClr val="tx1"/>
                </a:solidFill>
                <a:effectLst/>
                <a:latin typeface="Calibri Light" panose="020F0302020204030204" pitchFamily="34" charset="0"/>
                <a:ea typeface="+mn-ea"/>
                <a:cs typeface="+mn-cs"/>
              </a:rPr>
              <a:t>Road rage has several expressions:</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Excessive honking at another driver</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Verbal abuse or threats</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Aggressive or vengeful driving manoeuvres</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Physical confrontations</a:t>
            </a:r>
          </a:p>
          <a:p>
            <a:pPr marL="171450" lvl="0" indent="-171450">
              <a:buFont typeface="Arial" panose="020B0604020202020204" pitchFamily="34" charset="0"/>
              <a:buChar char="•"/>
            </a:pPr>
            <a:endParaRPr lang="en-US" sz="1200" u="none" strike="noStrike" kern="1200" dirty="0">
              <a:solidFill>
                <a:schemeClr val="tx1"/>
              </a:solidFill>
              <a:effectLst/>
              <a:latin typeface="Calibri Light" panose="020F0302020204030204" pitchFamily="34" charset="0"/>
              <a:ea typeface="+mn-ea"/>
              <a:cs typeface="+mn-cs"/>
            </a:endParaRPr>
          </a:p>
          <a:p>
            <a:pPr marL="171450" lvl="0" indent="-171450">
              <a:buFont typeface="Arial" panose="020B0604020202020204" pitchFamily="34" charset="0"/>
              <a:buChar char="•"/>
            </a:pPr>
            <a:endParaRPr lang="en-US" sz="1200" u="none" strike="noStrike" kern="1200" dirty="0">
              <a:solidFill>
                <a:schemeClr val="tx1"/>
              </a:solidFill>
              <a:effectLst/>
              <a:latin typeface="Calibri Light" panose="020F0302020204030204" pitchFamily="34" charset="0"/>
              <a:ea typeface="+mn-ea"/>
              <a:cs typeface="+mn-cs"/>
            </a:endParaRPr>
          </a:p>
          <a:p>
            <a:r>
              <a:rPr lang="en-CA" sz="1200" kern="1200" dirty="0">
                <a:solidFill>
                  <a:schemeClr val="tx1"/>
                </a:solidFill>
                <a:effectLst/>
                <a:latin typeface="Calibri Light" panose="020F0302020204030204" pitchFamily="34" charset="0"/>
                <a:ea typeface="+mn-ea"/>
                <a:cs typeface="+mn-cs"/>
              </a:rPr>
              <a:t>There are many preventative actions you can take to avoid frustration and anger on the road:  </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Plan your route in advance. </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Make a conscious decision not to take your problems with you when driving.</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Reduce stress by taking breaks, getting fresh air, and breathing deeply and slowly.</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Don’t compete, retaliate, or try to “educate” drivers. Leave traffic enforcement to the police.</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Don’t take other drivers’ mistakes personally.</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Avoid using your horn unless absolutely necessary. If you must use your horn, use a light touch.</a:t>
            </a:r>
          </a:p>
          <a:p>
            <a:pPr marL="0" lvl="0" indent="0">
              <a:buFont typeface="Arial" panose="020B0604020202020204" pitchFamily="34" charset="0"/>
              <a:buNone/>
            </a:pPr>
            <a:endParaRPr lang="en-CA" sz="1200" u="none" strike="noStrike" kern="1200" dirty="0">
              <a:solidFill>
                <a:schemeClr val="tx1"/>
              </a:solidFill>
              <a:effectLst/>
              <a:latin typeface="Calibri Light" panose="020F0302020204030204" pitchFamily="34" charset="0"/>
              <a:ea typeface="+mn-ea"/>
              <a:cs typeface="+mn-cs"/>
            </a:endParaRPr>
          </a:p>
          <a:p>
            <a:endParaRPr lang="en-US" sz="1200" b="0" kern="1200" baseline="0" dirty="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a:solidFill>
                  <a:schemeClr val="tx1"/>
                </a:solidFill>
                <a:effectLst/>
                <a:ea typeface="+mn-ea"/>
                <a:cs typeface="+mn-cs"/>
              </a:rPr>
              <a:t>Reference: </a:t>
            </a:r>
            <a:r>
              <a:rPr lang="en-US" sz="1200" kern="1200" dirty="0">
                <a:solidFill>
                  <a:schemeClr val="tx1"/>
                </a:solidFill>
                <a:effectLst/>
                <a:latin typeface="Calibri Light" panose="020F0302020204030204" pitchFamily="34" charset="0"/>
                <a:ea typeface="+mn-ea"/>
                <a:cs typeface="+mn-cs"/>
              </a:rPr>
              <a:t>Information on road rage and anger management can</a:t>
            </a:r>
            <a:r>
              <a:rPr lang="en-US" sz="1200" kern="1200" baseline="0" dirty="0">
                <a:solidFill>
                  <a:schemeClr val="tx1"/>
                </a:solidFill>
                <a:effectLst/>
                <a:latin typeface="Calibri Light" panose="020F0302020204030204" pitchFamily="34" charset="0"/>
                <a:ea typeface="+mn-ea"/>
                <a:cs typeface="+mn-cs"/>
              </a:rPr>
              <a:t> be found i</a:t>
            </a:r>
            <a:r>
              <a:rPr lang="en-US" sz="1200" kern="1200" dirty="0">
                <a:solidFill>
                  <a:schemeClr val="tx1"/>
                </a:solidFill>
                <a:effectLst/>
                <a:latin typeface="Calibri Light" panose="020F0302020204030204" pitchFamily="34" charset="0"/>
                <a:ea typeface="+mn-ea"/>
                <a:cs typeface="+mn-cs"/>
              </a:rPr>
              <a:t>n Lesson 5 of the Textbook, under Driver Readiness – Road Rage and Anger Management.</a:t>
            </a:r>
            <a:endParaRPr lang="en-CA" sz="1200" kern="1200" dirty="0">
              <a:solidFill>
                <a:schemeClr val="tx1"/>
              </a:solidFill>
              <a:effectLst/>
              <a:latin typeface="Calibri Light" panose="020F0302020204030204" pitchFamily="34" charset="0"/>
              <a:ea typeface="+mn-ea"/>
              <a:cs typeface="+mn-cs"/>
            </a:endParaRPr>
          </a:p>
          <a:p>
            <a:endParaRPr lang="en-CA" sz="1200" b="0" kern="1200" baseline="0" dirty="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Light" panose="020F0302020204030204" pitchFamily="34" charset="0"/>
                <a:ea typeface="+mn-ea"/>
                <a:cs typeface="+mn-cs"/>
              </a:rPr>
              <a:t>You may choose to share the following video or a similar video with students in the classroom to engage in further discussion about road rage and anger management.</a:t>
            </a:r>
            <a:br>
              <a:rPr lang="en-US" sz="1200" kern="1200" dirty="0">
                <a:solidFill>
                  <a:schemeClr val="tx1"/>
                </a:solidFill>
                <a:effectLst/>
                <a:latin typeface="Calibri Light" panose="020F0302020204030204" pitchFamily="34" charset="0"/>
                <a:ea typeface="+mn-ea"/>
                <a:cs typeface="+mn-cs"/>
              </a:rPr>
            </a:br>
            <a:r>
              <a:rPr lang="en-US" sz="1200" u="sng" kern="1200" dirty="0">
                <a:solidFill>
                  <a:schemeClr val="tx1"/>
                </a:solidFill>
                <a:effectLst/>
                <a:latin typeface="Calibri Light" panose="020F0302020204030204" pitchFamily="34" charset="0"/>
                <a:ea typeface="+mn-ea"/>
                <a:cs typeface="+mn-cs"/>
                <a:hlinkClick r:id="rId3"/>
              </a:rPr>
              <a:t>https://apps.mpi.mb.ca/MELT/videos/Road%20rage.wmv</a:t>
            </a:r>
            <a:r>
              <a:rPr lang="en-US" sz="1200" kern="1200" dirty="0">
                <a:solidFill>
                  <a:schemeClr val="tx1"/>
                </a:solidFill>
                <a:effectLst/>
                <a:latin typeface="Calibri Light" panose="020F0302020204030204" pitchFamily="34" charset="0"/>
                <a:ea typeface="+mn-ea"/>
                <a:cs typeface="+mn-cs"/>
              </a:rPr>
              <a:t> </a:t>
            </a:r>
          </a:p>
        </p:txBody>
      </p:sp>
      <p:sp>
        <p:nvSpPr>
          <p:cNvPr id="4" name="Slide Number Placeholder 3"/>
          <p:cNvSpPr>
            <a:spLocks noGrp="1"/>
          </p:cNvSpPr>
          <p:nvPr>
            <p:ph type="sldNum" sz="quarter" idx="10"/>
          </p:nvPr>
        </p:nvSpPr>
        <p:spPr/>
        <p:txBody>
          <a:bodyPr/>
          <a:lstStyle/>
          <a:p>
            <a:fld id="{D2AAB52B-0897-46EF-ACB7-C2A1E9716B33}" type="slidenum">
              <a:rPr lang="en-CA" smtClean="0"/>
              <a:t>15</a:t>
            </a:fld>
            <a:endParaRPr lang="en-CA" dirty="0"/>
          </a:p>
        </p:txBody>
      </p:sp>
    </p:spTree>
    <p:extLst>
      <p:ext uri="{BB962C8B-B14F-4D97-AF65-F5344CB8AC3E}">
        <p14:creationId xmlns:p14="http://schemas.microsoft.com/office/powerpoint/2010/main" val="2572092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CA" sz="1200" kern="1200" dirty="0">
                <a:solidFill>
                  <a:schemeClr val="tx1"/>
                </a:solidFill>
                <a:effectLst/>
                <a:latin typeface="Calibri Light" panose="020F0302020204030204" pitchFamily="34" charset="0"/>
                <a:ea typeface="+mn-ea"/>
                <a:cs typeface="+mn-cs"/>
              </a:rPr>
              <a:t>Impaired drivers are one of the most dangerous risks on the road. They cause about one-third of all traffic deaths in Manitoba. Whether the drug is alcohol, cannabis, prescription medicine, or an illegal substance, having any drug in your system when you’re behind the wheel is a risk. The safest level of impairment is zero impairment. Professional drivers manage their social and personal lives so that there is no risk of being impaired when driving.  </a:t>
            </a:r>
          </a:p>
          <a:p>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a:solidFill>
                  <a:schemeClr val="tx1"/>
                </a:solidFill>
                <a:effectLst/>
                <a:ea typeface="+mn-ea"/>
                <a:cs typeface="+mn-cs"/>
              </a:rPr>
              <a:t>Reference: </a:t>
            </a:r>
            <a:r>
              <a:rPr lang="en-US" sz="1200" kern="1200" dirty="0">
                <a:solidFill>
                  <a:schemeClr val="tx1"/>
                </a:solidFill>
                <a:effectLst/>
                <a:latin typeface="Calibri Light" panose="020F0302020204030204" pitchFamily="34" charset="0"/>
                <a:ea typeface="+mn-ea"/>
                <a:cs typeface="+mn-cs"/>
              </a:rPr>
              <a:t>Information on impaired driving can</a:t>
            </a:r>
            <a:r>
              <a:rPr lang="en-US" sz="1200" kern="1200" baseline="0" dirty="0">
                <a:solidFill>
                  <a:schemeClr val="tx1"/>
                </a:solidFill>
                <a:effectLst/>
                <a:latin typeface="Calibri Light" panose="020F0302020204030204" pitchFamily="34" charset="0"/>
                <a:ea typeface="+mn-ea"/>
                <a:cs typeface="+mn-cs"/>
              </a:rPr>
              <a:t> be found i</a:t>
            </a:r>
            <a:r>
              <a:rPr lang="en-US" sz="1200" kern="1200" dirty="0">
                <a:solidFill>
                  <a:schemeClr val="tx1"/>
                </a:solidFill>
                <a:effectLst/>
                <a:latin typeface="Calibri Light" panose="020F0302020204030204" pitchFamily="34" charset="0"/>
                <a:ea typeface="+mn-ea"/>
                <a:cs typeface="+mn-cs"/>
              </a:rPr>
              <a:t>n Lesson 5 of the Textbook, under Driver Readiness – Impaired Driving.</a:t>
            </a:r>
            <a:endParaRPr lang="en-CA" sz="1200" kern="1200" dirty="0">
              <a:solidFill>
                <a:schemeClr val="tx1"/>
              </a:solidFill>
              <a:effectLst/>
              <a:latin typeface="Calibri Light" panose="020F0302020204030204" pitchFamily="34" charset="0"/>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D2AAB52B-0897-46EF-ACB7-C2A1E9716B33}" type="slidenum">
              <a:rPr lang="en-CA" smtClean="0"/>
              <a:pPr/>
              <a:t>16</a:t>
            </a:fld>
            <a:endParaRPr lang="en-CA" dirty="0"/>
          </a:p>
        </p:txBody>
      </p:sp>
    </p:spTree>
    <p:extLst>
      <p:ext uri="{BB962C8B-B14F-4D97-AF65-F5344CB8AC3E}">
        <p14:creationId xmlns:p14="http://schemas.microsoft.com/office/powerpoint/2010/main" val="2590786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SAY: </a:t>
            </a:r>
            <a:r>
              <a:rPr lang="en-CA" dirty="0"/>
              <a:t>Alcohol is a depressant and consumption may trigger mood and behaviour changes. </a:t>
            </a:r>
          </a:p>
          <a:p>
            <a:endParaRPr lang="en-US" dirty="0"/>
          </a:p>
          <a:p>
            <a:r>
              <a:rPr lang="en-US" dirty="0"/>
              <a:t>BAC</a:t>
            </a:r>
            <a:r>
              <a:rPr lang="en-US" baseline="0" dirty="0"/>
              <a:t> refers to the amount of alcohol present in the bloodstream.</a:t>
            </a:r>
            <a:endParaRPr lang="en-CA" dirty="0"/>
          </a:p>
          <a:p>
            <a:endParaRPr lang="en-US" b="1" dirty="0"/>
          </a:p>
          <a:p>
            <a:r>
              <a:rPr lang="en-US" dirty="0"/>
              <a:t>If two</a:t>
            </a:r>
            <a:r>
              <a:rPr lang="en-US" baseline="0" dirty="0"/>
              <a:t> people sit down and consume the same amount of alcohol in the same timeframe, one may get up and walk away seemly unimpaired. The other may get up and stumble back down. This is because each person is different and their body type, weight, gender and age affects how their body absorbs the alcohol consumed. </a:t>
            </a:r>
          </a:p>
          <a:p>
            <a:endParaRPr lang="en-US" baseline="0" dirty="0"/>
          </a:p>
          <a:p>
            <a:r>
              <a:rPr lang="en-US" baseline="0" dirty="0"/>
              <a:t>For the purpose of our discussions we will assume each drink consumed is roughly equal to 0.02% BAC.</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ea typeface="+mn-ea"/>
                <a:cs typeface="+mn-cs"/>
              </a:rPr>
              <a:t>DO: </a:t>
            </a:r>
            <a:r>
              <a:rPr lang="en-US" sz="1200" b="0" kern="1200" dirty="0">
                <a:solidFill>
                  <a:schemeClr val="tx1"/>
                </a:solidFill>
                <a:effectLst/>
                <a:ea typeface="+mn-ea"/>
                <a:cs typeface="+mn-cs"/>
              </a:rPr>
              <a:t>Go</a:t>
            </a:r>
            <a:r>
              <a:rPr lang="en-US" sz="1200" b="0" kern="1200" baseline="0" dirty="0">
                <a:solidFill>
                  <a:schemeClr val="tx1"/>
                </a:solidFill>
                <a:effectLst/>
                <a:ea typeface="+mn-ea"/>
                <a:cs typeface="+mn-cs"/>
              </a:rPr>
              <a:t> over Basic Driving Strategies, Driver Readiness, Impaired Driving in Text Book, where there is a table from the Canadian Centre on Substance Use demonstrates how BAC changes for a typical person.</a:t>
            </a:r>
            <a:endParaRPr lang="en-US" sz="1200" kern="1200" dirty="0">
              <a:solidFill>
                <a:schemeClr val="tx1"/>
              </a:solidFill>
              <a:effectLst/>
              <a:ea typeface="+mn-ea"/>
              <a:cs typeface="+mn-cs"/>
            </a:endParaRPr>
          </a:p>
          <a:p>
            <a:endParaRPr lang="en-US" baseline="0" dirty="0"/>
          </a:p>
          <a:p>
            <a:endParaRPr lang="en-US" baseline="0" dirty="0"/>
          </a:p>
          <a:p>
            <a:pPr lvl="0"/>
            <a:r>
              <a:rPr lang="en-US" sz="1200" b="1" kern="1200" dirty="0">
                <a:solidFill>
                  <a:schemeClr val="tx1"/>
                </a:solidFill>
                <a:effectLst/>
                <a:ea typeface="+mn-ea"/>
                <a:cs typeface="+mn-cs"/>
              </a:rPr>
              <a:t>SAY: </a:t>
            </a:r>
            <a:r>
              <a:rPr lang="en-US" sz="1200" kern="1200" dirty="0">
                <a:solidFill>
                  <a:schemeClr val="tx1"/>
                </a:solidFill>
                <a:effectLst/>
                <a:latin typeface="Calibri Light" panose="020F0302020204030204" pitchFamily="34" charset="0"/>
                <a:ea typeface="+mn-ea"/>
                <a:cs typeface="+mn-cs"/>
              </a:rPr>
              <a:t>Only time can eliminate alcohol from the body (through your liver, breath, and sweat) . You cannot successfully sleep off a night of heavy drinking in a few hours. The table from the Canadian Centre on Substance Use demonstrates how BAC changes for a typical person. For example, if you go to bed at midnight with a BAC of .25%, and alcohol leaves the system at a rate of approximately 0.015% per hour, you will not be at zero BAC until 5 p.m. </a:t>
            </a:r>
          </a:p>
        </p:txBody>
      </p:sp>
      <p:sp>
        <p:nvSpPr>
          <p:cNvPr id="4" name="Slide Number Placeholder 3"/>
          <p:cNvSpPr>
            <a:spLocks noGrp="1"/>
          </p:cNvSpPr>
          <p:nvPr>
            <p:ph type="sldNum" sz="quarter" idx="10"/>
          </p:nvPr>
        </p:nvSpPr>
        <p:spPr/>
        <p:txBody>
          <a:bodyPr/>
          <a:lstStyle/>
          <a:p>
            <a:fld id="{D2AAB52B-0897-46EF-ACB7-C2A1E9716B33}" type="slidenum">
              <a:rPr lang="en-CA" smtClean="0"/>
              <a:t>17</a:t>
            </a:fld>
            <a:endParaRPr lang="en-CA" dirty="0"/>
          </a:p>
        </p:txBody>
      </p:sp>
    </p:spTree>
    <p:extLst>
      <p:ext uri="{BB962C8B-B14F-4D97-AF65-F5344CB8AC3E}">
        <p14:creationId xmlns:p14="http://schemas.microsoft.com/office/powerpoint/2010/main" val="16284645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  </a:t>
            </a:r>
            <a:r>
              <a:rPr lang="en-US" sz="1200" kern="1200" dirty="0">
                <a:solidFill>
                  <a:schemeClr val="tx1"/>
                </a:solidFill>
                <a:effectLst/>
                <a:latin typeface="Calibri Light" panose="020F0302020204030204" pitchFamily="34" charset="0"/>
                <a:ea typeface="+mn-ea"/>
                <a:cs typeface="+mn-cs"/>
              </a:rPr>
              <a:t>Alcohol has negative impacts on vision, including eye refocusing/double vision, distance judgment (</a:t>
            </a:r>
            <a:r>
              <a:rPr lang="en-CA" sz="1200" b="0" kern="1200" dirty="0">
                <a:solidFill>
                  <a:schemeClr val="tx1"/>
                </a:solidFill>
                <a:effectLst/>
                <a:latin typeface="Calibri Light" panose="020F0302020204030204" pitchFamily="34" charset="0"/>
                <a:ea typeface="+mn-ea"/>
                <a:cs typeface="+mn-cs"/>
              </a:rPr>
              <a:t>t</a:t>
            </a:r>
            <a:r>
              <a:rPr lang="en-CA" sz="1200" b="0" kern="1200" dirty="0">
                <a:solidFill>
                  <a:schemeClr val="tx1"/>
                </a:solidFill>
                <a:effectLst/>
                <a:ea typeface="+mn-ea"/>
                <a:cs typeface="+mn-cs"/>
              </a:rPr>
              <a:t>he ability to properly determine safe following distance and gaps)</a:t>
            </a:r>
            <a:r>
              <a:rPr lang="en-US" sz="1200" kern="1200" dirty="0">
                <a:solidFill>
                  <a:schemeClr val="tx1"/>
                </a:solidFill>
                <a:effectLst/>
                <a:latin typeface="Calibri Light" panose="020F0302020204030204" pitchFamily="34" charset="0"/>
                <a:ea typeface="+mn-ea"/>
                <a:cs typeface="+mn-cs"/>
              </a:rPr>
              <a:t>, peripheral vision,</a:t>
            </a:r>
            <a:r>
              <a:rPr lang="en-US" sz="1200" kern="1200" baseline="0" dirty="0">
                <a:solidFill>
                  <a:schemeClr val="tx1"/>
                </a:solidFill>
                <a:effectLst/>
                <a:latin typeface="Calibri Light" panose="020F0302020204030204" pitchFamily="34" charset="0"/>
                <a:ea typeface="+mn-ea"/>
                <a:cs typeface="+mn-cs"/>
              </a:rPr>
              <a:t> </a:t>
            </a:r>
            <a:r>
              <a:rPr lang="en-US" sz="1200" kern="1200" dirty="0">
                <a:solidFill>
                  <a:schemeClr val="tx1"/>
                </a:solidFill>
                <a:effectLst/>
                <a:latin typeface="Calibri Light" panose="020F0302020204030204" pitchFamily="34" charset="0"/>
                <a:ea typeface="+mn-ea"/>
                <a:cs typeface="+mn-cs"/>
              </a:rPr>
              <a:t>sharpness of vision, colour distinction, and diminished night vision .</a:t>
            </a:r>
          </a:p>
          <a:p>
            <a:pPr lvl="0"/>
            <a:endParaRPr lang="en-CA" sz="1200" b="0" kern="1200" dirty="0">
              <a:solidFill>
                <a:schemeClr val="tx1"/>
              </a:solidFill>
              <a:effectLst/>
              <a:ea typeface="+mn-ea"/>
              <a:cs typeface="+mn-cs"/>
            </a:endParaRPr>
          </a:p>
          <a:p>
            <a:pPr lvl="0"/>
            <a:r>
              <a:rPr lang="en-CA" sz="1200" b="0" kern="1200" dirty="0">
                <a:solidFill>
                  <a:schemeClr val="tx1"/>
                </a:solidFill>
                <a:effectLst/>
                <a:ea typeface="+mn-ea"/>
                <a:cs typeface="+mn-cs"/>
              </a:rPr>
              <a:t>Alcohol also slows your ability to process information and respond to critical driving tasks</a:t>
            </a:r>
            <a:r>
              <a:rPr lang="en-CA" sz="1200" b="0" kern="1200" baseline="0" dirty="0">
                <a:solidFill>
                  <a:schemeClr val="tx1"/>
                </a:solidFill>
                <a:effectLst/>
                <a:ea typeface="+mn-ea"/>
                <a:cs typeface="+mn-cs"/>
              </a:rPr>
              <a:t> and y</a:t>
            </a:r>
            <a:r>
              <a:rPr lang="en-CA" sz="1200" b="0" kern="1200" dirty="0">
                <a:solidFill>
                  <a:schemeClr val="tx1"/>
                </a:solidFill>
                <a:effectLst/>
                <a:ea typeface="+mn-ea"/>
                <a:cs typeface="+mn-cs"/>
              </a:rPr>
              <a:t>our eye, hand, and foot coordination is impaired. </a:t>
            </a:r>
          </a:p>
          <a:p>
            <a:r>
              <a:rPr lang="en-CA" sz="1200" b="0" kern="1200" dirty="0">
                <a:solidFill>
                  <a:schemeClr val="tx1"/>
                </a:solidFill>
                <a:effectLst/>
                <a:ea typeface="+mn-ea"/>
                <a:cs typeface="+mn-cs"/>
              </a:rPr>
              <a:t> </a:t>
            </a:r>
          </a:p>
          <a:p>
            <a:r>
              <a:rPr lang="en-CA" sz="1200" b="0" kern="1200" dirty="0">
                <a:solidFill>
                  <a:schemeClr val="tx1"/>
                </a:solidFill>
                <a:effectLst/>
                <a:ea typeface="+mn-ea"/>
                <a:cs typeface="+mn-cs"/>
              </a:rPr>
              <a:t> </a:t>
            </a:r>
          </a:p>
        </p:txBody>
      </p:sp>
      <p:sp>
        <p:nvSpPr>
          <p:cNvPr id="4" name="Slide Number Placeholder 3"/>
          <p:cNvSpPr>
            <a:spLocks noGrp="1"/>
          </p:cNvSpPr>
          <p:nvPr>
            <p:ph type="sldNum" sz="quarter" idx="10"/>
          </p:nvPr>
        </p:nvSpPr>
        <p:spPr/>
        <p:txBody>
          <a:bodyPr/>
          <a:lstStyle/>
          <a:p>
            <a:fld id="{D2AAB52B-0897-46EF-ACB7-C2A1E9716B33}" type="slidenum">
              <a:rPr lang="en-CA" smtClean="0"/>
              <a:pPr/>
              <a:t>18</a:t>
            </a:fld>
            <a:endParaRPr lang="en-CA" dirty="0"/>
          </a:p>
        </p:txBody>
      </p:sp>
    </p:spTree>
    <p:extLst>
      <p:ext uri="{BB962C8B-B14F-4D97-AF65-F5344CB8AC3E}">
        <p14:creationId xmlns:p14="http://schemas.microsoft.com/office/powerpoint/2010/main" val="1164018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ea typeface="+mn-ea"/>
                <a:cs typeface="+mn-cs"/>
              </a:rPr>
              <a:t>SAY: </a:t>
            </a:r>
            <a:r>
              <a:rPr lang="en-CA" sz="1200" kern="1200" dirty="0">
                <a:solidFill>
                  <a:schemeClr val="tx1"/>
                </a:solidFill>
                <a:effectLst/>
                <a:ea typeface="+mn-ea"/>
                <a:cs typeface="+mn-cs"/>
              </a:rPr>
              <a:t>It is important to understand BAC and its impact on driving at various levels. Driving</a:t>
            </a:r>
            <a:r>
              <a:rPr lang="en-CA" sz="1200" kern="1200" baseline="0" dirty="0">
                <a:solidFill>
                  <a:schemeClr val="tx1"/>
                </a:solidFill>
                <a:effectLst/>
                <a:ea typeface="+mn-ea"/>
                <a:cs typeface="+mn-cs"/>
              </a:rPr>
              <a:t> </a:t>
            </a:r>
            <a:r>
              <a:rPr lang="en-CA" sz="1200" kern="1200" dirty="0">
                <a:solidFill>
                  <a:schemeClr val="tx1"/>
                </a:solidFill>
                <a:effectLst/>
                <a:ea typeface="+mn-ea"/>
                <a:cs typeface="+mn-cs"/>
              </a:rPr>
              <a:t>impaired, even at low levels, is a real gamble. The only truly safe BAC is 0%.</a:t>
            </a:r>
          </a:p>
          <a:p>
            <a:endParaRPr lang="en-CA" sz="1200" kern="1200" dirty="0">
              <a:solidFill>
                <a:schemeClr val="tx1"/>
              </a:solidFill>
              <a:effectLst/>
              <a:ea typeface="+mn-ea"/>
              <a:cs typeface="+mn-cs"/>
            </a:endParaRPr>
          </a:p>
          <a:p>
            <a:r>
              <a:rPr lang="en-CA" sz="1200" b="1" kern="1200" dirty="0">
                <a:solidFill>
                  <a:schemeClr val="tx1"/>
                </a:solidFill>
                <a:effectLst/>
                <a:ea typeface="+mn-ea"/>
                <a:cs typeface="+mn-cs"/>
              </a:rPr>
              <a:t>Likelihood of a crash:</a:t>
            </a:r>
          </a:p>
          <a:p>
            <a:r>
              <a:rPr lang="en-CA" sz="1200" kern="1200" dirty="0">
                <a:solidFill>
                  <a:schemeClr val="tx1"/>
                </a:solidFill>
                <a:effectLst/>
                <a:ea typeface="+mn-ea"/>
                <a:cs typeface="+mn-cs"/>
              </a:rPr>
              <a:t>As the concentration of alcohol in the bloodstream increases, the body loses more</a:t>
            </a:r>
            <a:r>
              <a:rPr lang="en-CA" sz="1200" kern="1200" baseline="0" dirty="0">
                <a:solidFill>
                  <a:schemeClr val="tx1"/>
                </a:solidFill>
                <a:effectLst/>
                <a:ea typeface="+mn-ea"/>
                <a:cs typeface="+mn-cs"/>
              </a:rPr>
              <a:t> </a:t>
            </a:r>
            <a:r>
              <a:rPr lang="en-CA" sz="1200" kern="1200" dirty="0">
                <a:solidFill>
                  <a:schemeClr val="tx1"/>
                </a:solidFill>
                <a:effectLst/>
                <a:ea typeface="+mn-ea"/>
                <a:cs typeface="+mn-cs"/>
              </a:rPr>
              <a:t>and more of the functions required to drive safely. The increased likelihood of a crash</a:t>
            </a:r>
            <a:r>
              <a:rPr lang="en-CA" sz="1200" kern="1200" baseline="0" dirty="0">
                <a:solidFill>
                  <a:schemeClr val="tx1"/>
                </a:solidFill>
                <a:effectLst/>
                <a:ea typeface="+mn-ea"/>
                <a:cs typeface="+mn-cs"/>
              </a:rPr>
              <a:t> </a:t>
            </a:r>
            <a:r>
              <a:rPr lang="en-CA" sz="1200" kern="1200" dirty="0">
                <a:solidFill>
                  <a:schemeClr val="tx1"/>
                </a:solidFill>
                <a:effectLst/>
                <a:ea typeface="+mn-ea"/>
                <a:cs typeface="+mn-cs"/>
              </a:rPr>
              <a:t>begins long before you feel drunk or severely impaired.</a:t>
            </a:r>
          </a:p>
          <a:p>
            <a:endParaRPr lang="en-US" dirty="0"/>
          </a:p>
          <a:p>
            <a:endParaRPr lang="en-US" dirty="0"/>
          </a:p>
        </p:txBody>
      </p:sp>
      <p:sp>
        <p:nvSpPr>
          <p:cNvPr id="4" name="Slide Number Placeholder 3"/>
          <p:cNvSpPr>
            <a:spLocks noGrp="1"/>
          </p:cNvSpPr>
          <p:nvPr>
            <p:ph type="sldNum" sz="quarter" idx="10"/>
          </p:nvPr>
        </p:nvSpPr>
        <p:spPr/>
        <p:txBody>
          <a:bodyPr/>
          <a:lstStyle/>
          <a:p>
            <a:fld id="{D2AAB52B-0897-46EF-ACB7-C2A1E9716B33}" type="slidenum">
              <a:rPr lang="en-CA" smtClean="0"/>
              <a:pPr/>
              <a:t>19</a:t>
            </a:fld>
            <a:endParaRPr lang="en-CA" dirty="0"/>
          </a:p>
        </p:txBody>
      </p:sp>
    </p:spTree>
    <p:extLst>
      <p:ext uri="{BB962C8B-B14F-4D97-AF65-F5344CB8AC3E}">
        <p14:creationId xmlns:p14="http://schemas.microsoft.com/office/powerpoint/2010/main" val="3429894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SAY: </a:t>
            </a:r>
            <a:r>
              <a:rPr lang="en-US" b="0" dirty="0"/>
              <a:t>This lesson is intended to provide you with information about the steps that should be taken prior to driving a commercial vehicle and provide an opportunity to practice these steps.</a:t>
            </a:r>
          </a:p>
          <a:p>
            <a:pPr marL="0" indent="0">
              <a:buNone/>
            </a:pPr>
            <a:r>
              <a:rPr lang="en-US" b="0" dirty="0"/>
              <a:t>Upon completing this lesson, you should be able to:</a:t>
            </a:r>
          </a:p>
          <a:p>
            <a:pPr marL="171450" indent="-171450">
              <a:buFont typeface="Arial" panose="020B0604020202020204" pitchFamily="34" charset="0"/>
              <a:buChar char="•"/>
            </a:pPr>
            <a:r>
              <a:rPr lang="en-US" b="0" dirty="0"/>
              <a:t>Prepare and start to drive a commercial vehicle</a:t>
            </a:r>
          </a:p>
          <a:p>
            <a:pPr marL="171450" indent="-171450">
              <a:buFont typeface="Arial" panose="020B0604020202020204" pitchFamily="34" charset="0"/>
              <a:buChar char="•"/>
            </a:pPr>
            <a:r>
              <a:rPr lang="en-US" b="0" dirty="0"/>
              <a:t>Comply with operational regulations that apply to commercial vehicles</a:t>
            </a:r>
          </a:p>
          <a:p>
            <a:pPr marL="171450" indent="-171450">
              <a:buFont typeface="Arial" panose="020B0604020202020204" pitchFamily="34" charset="0"/>
              <a:buChar char="•"/>
            </a:pPr>
            <a:r>
              <a:rPr lang="en-US" b="0" dirty="0"/>
              <a:t>Operate a commercial vehicle in a safe manner</a:t>
            </a:r>
          </a:p>
          <a:p>
            <a:pPr marL="171450" indent="-171450">
              <a:buFont typeface="Arial" panose="020B0604020202020204" pitchFamily="34" charset="0"/>
              <a:buChar char="•"/>
            </a:pPr>
            <a:r>
              <a:rPr lang="en-US" b="0" dirty="0"/>
              <a:t>Perform basic driving manoeuvres</a:t>
            </a:r>
          </a:p>
          <a:p>
            <a:pPr marL="171450" indent="-171450">
              <a:buFont typeface="Arial" panose="020B0604020202020204" pitchFamily="34" charset="0"/>
              <a:buChar char="•"/>
            </a:pPr>
            <a:endParaRPr lang="en-US" b="0" dirty="0"/>
          </a:p>
          <a:p>
            <a:pPr marL="0" indent="0">
              <a:buFont typeface="Arial" panose="020B0604020202020204" pitchFamily="34" charset="0"/>
              <a:buNone/>
            </a:pPr>
            <a:r>
              <a:rPr lang="en-US" b="1" dirty="0"/>
              <a:t>DO:</a:t>
            </a:r>
          </a:p>
          <a:p>
            <a:pPr marL="0" indent="0">
              <a:buFont typeface="Arial" panose="020B0604020202020204" pitchFamily="34" charset="0"/>
              <a:buNone/>
            </a:pPr>
            <a:r>
              <a:rPr lang="en-US" b="0" dirty="0"/>
              <a:t>Regardless of how the schedule and the lessons are taught,</a:t>
            </a:r>
            <a:r>
              <a:rPr lang="en-US" b="0" baseline="0" dirty="0"/>
              <a:t> s</a:t>
            </a:r>
            <a:r>
              <a:rPr lang="en-US" b="0" dirty="0"/>
              <a:t>tudents must have completed lessons</a:t>
            </a:r>
            <a:r>
              <a:rPr lang="en-US" b="0" baseline="0" dirty="0"/>
              <a:t> 1-4 before into a vehicle to perform driving manoeuvres in Lesson 5.</a:t>
            </a:r>
            <a:endParaRPr lang="en-US" b="1" dirty="0"/>
          </a:p>
          <a:p>
            <a:pPr marL="0" indent="0">
              <a:buNone/>
            </a:pPr>
            <a:endParaRPr lang="en-US" b="1" dirty="0"/>
          </a:p>
        </p:txBody>
      </p:sp>
      <p:sp>
        <p:nvSpPr>
          <p:cNvPr id="4" name="Slide Number Placeholder 3"/>
          <p:cNvSpPr>
            <a:spLocks noGrp="1"/>
          </p:cNvSpPr>
          <p:nvPr>
            <p:ph type="sldNum" sz="quarter" idx="10"/>
          </p:nvPr>
        </p:nvSpPr>
        <p:spPr/>
        <p:txBody>
          <a:bodyPr/>
          <a:lstStyle/>
          <a:p>
            <a:fld id="{D2AAB52B-0897-46EF-ACB7-C2A1E9716B33}" type="slidenum">
              <a:rPr lang="en-CA" smtClean="0"/>
              <a:t>2</a:t>
            </a:fld>
            <a:endParaRPr lang="en-CA" dirty="0"/>
          </a:p>
        </p:txBody>
      </p:sp>
    </p:spTree>
    <p:extLst>
      <p:ext uri="{BB962C8B-B14F-4D97-AF65-F5344CB8AC3E}">
        <p14:creationId xmlns:p14="http://schemas.microsoft.com/office/powerpoint/2010/main" val="22811234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SAY: </a:t>
            </a:r>
            <a:r>
              <a:rPr lang="en-CA" sz="1200" b="0" kern="1200" dirty="0">
                <a:solidFill>
                  <a:schemeClr val="tx1"/>
                </a:solidFill>
                <a:effectLst/>
                <a:latin typeface="Calibri Light" panose="020F0302020204030204" pitchFamily="34" charset="0"/>
                <a:ea typeface="+mn-ea"/>
                <a:cs typeface="+mn-cs"/>
              </a:rPr>
              <a:t>T</a:t>
            </a:r>
            <a:r>
              <a:rPr lang="en-CA" sz="1200" kern="1200" dirty="0">
                <a:solidFill>
                  <a:schemeClr val="tx1"/>
                </a:solidFill>
                <a:effectLst/>
                <a:latin typeface="Calibri Light" panose="020F0302020204030204" pitchFamily="34" charset="0"/>
                <a:ea typeface="+mn-ea"/>
                <a:cs typeface="+mn-cs"/>
              </a:rPr>
              <a:t>he consequences for impaired driving can be severe, and include:</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Temporary or permanent licence suspensions</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Demerits against your Driver Safety Rating</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Requirement to complete educational/treatment programs</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A criminal record</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Fines or imprisonment </a:t>
            </a:r>
          </a:p>
          <a:p>
            <a:endParaRPr lang="en-CA" sz="1200" b="1" kern="1200" dirty="0">
              <a:solidFill>
                <a:schemeClr val="tx1"/>
              </a:solidFill>
              <a:effectLst/>
              <a:latin typeface="Calibri Light" panose="020F0302020204030204" pitchFamily="34" charset="0"/>
              <a:ea typeface="+mn-ea"/>
              <a:cs typeface="+mn-cs"/>
            </a:endParaRPr>
          </a:p>
          <a:p>
            <a:r>
              <a:rPr lang="en-CA" sz="1200" b="1" kern="1200" dirty="0">
                <a:solidFill>
                  <a:schemeClr val="tx1"/>
                </a:solidFill>
                <a:effectLst/>
                <a:latin typeface="Calibri Light" panose="020F0302020204030204" pitchFamily="34" charset="0"/>
                <a:ea typeface="+mn-ea"/>
                <a:cs typeface="+mn-cs"/>
              </a:rPr>
              <a:t>Reference:</a:t>
            </a:r>
            <a:r>
              <a:rPr lang="en-CA" sz="1200" b="1" kern="1200" baseline="0" dirty="0">
                <a:solidFill>
                  <a:schemeClr val="tx1"/>
                </a:solidFill>
                <a:effectLst/>
                <a:latin typeface="Calibri Light" panose="020F0302020204030204" pitchFamily="34" charset="0"/>
                <a:ea typeface="+mn-ea"/>
                <a:cs typeface="+mn-cs"/>
              </a:rPr>
              <a:t> </a:t>
            </a:r>
            <a:r>
              <a:rPr lang="en-CA" sz="1200" kern="1200" dirty="0">
                <a:solidFill>
                  <a:schemeClr val="tx1"/>
                </a:solidFill>
                <a:effectLst/>
                <a:latin typeface="Calibri Light" panose="020F0302020204030204" pitchFamily="34" charset="0"/>
                <a:ea typeface="+mn-ea"/>
                <a:cs typeface="+mn-cs"/>
              </a:rPr>
              <a:t>For full details on impaired driving penalties, see Section 2 of the </a:t>
            </a:r>
            <a:r>
              <a:rPr lang="en-CA" sz="1200" u="sng" kern="1200" dirty="0">
                <a:solidFill>
                  <a:schemeClr val="tx1"/>
                </a:solidFill>
                <a:effectLst/>
                <a:latin typeface="Calibri Light" panose="020F0302020204030204" pitchFamily="34" charset="0"/>
                <a:ea typeface="+mn-ea"/>
                <a:cs typeface="+mn-cs"/>
                <a:hlinkClick r:id="rId3"/>
              </a:rPr>
              <a:t>Professional Driver’s Manual</a:t>
            </a:r>
            <a:r>
              <a:rPr lang="en-CA" sz="1200" kern="1200" dirty="0">
                <a:solidFill>
                  <a:schemeClr val="tx1"/>
                </a:solidFill>
                <a:effectLst/>
                <a:latin typeface="Calibri Light" panose="020F0302020204030204" pitchFamily="34" charset="0"/>
                <a:ea typeface="+mn-ea"/>
                <a:cs typeface="+mn-cs"/>
              </a:rPr>
              <a:t>.</a:t>
            </a: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20</a:t>
            </a:fld>
            <a:endParaRPr lang="en-CA" dirty="0"/>
          </a:p>
        </p:txBody>
      </p:sp>
    </p:spTree>
    <p:extLst>
      <p:ext uri="{BB962C8B-B14F-4D97-AF65-F5344CB8AC3E}">
        <p14:creationId xmlns:p14="http://schemas.microsoft.com/office/powerpoint/2010/main" val="28061928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ea typeface="+mn-ea"/>
                <a:cs typeface="+mn-cs"/>
              </a:rPr>
              <a:t>SAY:</a:t>
            </a:r>
            <a:r>
              <a:rPr lang="en-CA" sz="1200" kern="1200" dirty="0">
                <a:solidFill>
                  <a:schemeClr val="tx1"/>
                </a:solidFill>
                <a:effectLst/>
                <a:ea typeface="+mn-ea"/>
                <a:cs typeface="+mn-cs"/>
              </a:rPr>
              <a:t> </a:t>
            </a:r>
            <a:r>
              <a:rPr lang="en-CA" sz="1200" kern="1200" dirty="0">
                <a:solidFill>
                  <a:schemeClr val="tx1"/>
                </a:solidFill>
                <a:effectLst/>
                <a:latin typeface="Calibri Light" panose="020F0302020204030204" pitchFamily="34" charset="0"/>
                <a:ea typeface="+mn-ea"/>
                <a:cs typeface="+mn-cs"/>
              </a:rPr>
              <a:t>Tranquillizers, antidepressants, sleeping pills, and similar prescription drugs can affect driving ability even if taken in the prescribed dosage. Driving impaired by medication has the same consequences as driving impaired by alcohol. Discuss the possible effects of any medication with your doctor or pharmacist. Always carry prescription drugs in their original containers.</a:t>
            </a:r>
          </a:p>
          <a:p>
            <a:endParaRPr lang="en-CA" sz="1200" b="1" kern="1200" dirty="0">
              <a:solidFill>
                <a:schemeClr val="tx1"/>
              </a:solidFill>
              <a:effectLst/>
              <a:latin typeface="Calibri Light" panose="020F0302020204030204" pitchFamily="34" charset="0"/>
              <a:ea typeface="+mn-ea"/>
              <a:cs typeface="+mn-cs"/>
            </a:endParaRPr>
          </a:p>
          <a:p>
            <a:r>
              <a:rPr lang="en-CA" sz="1200" kern="1200" dirty="0">
                <a:solidFill>
                  <a:schemeClr val="tx1"/>
                </a:solidFill>
                <a:effectLst/>
                <a:latin typeface="Calibri Light" panose="020F0302020204030204" pitchFamily="34" charset="0"/>
                <a:ea typeface="+mn-ea"/>
                <a:cs typeface="+mn-cs"/>
              </a:rPr>
              <a:t>Other drugs may cause several problems for driving:</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Hallucinations</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Hostility, aggressiveness, and mood changes</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Slower thought processes and impaired eye-hand coordination </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Vision problems – less ability to track or judge distance</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Poor judgment or loss of focus </a:t>
            </a:r>
          </a:p>
          <a:p>
            <a:endParaRPr lang="en-CA" sz="1200" kern="1200" dirty="0">
              <a:solidFill>
                <a:schemeClr val="tx1"/>
              </a:solidFill>
              <a:effectLst/>
              <a:latin typeface="Calibri Light" panose="020F0302020204030204" pitchFamily="34" charset="0"/>
              <a:ea typeface="+mn-ea"/>
              <a:cs typeface="+mn-cs"/>
            </a:endParaRPr>
          </a:p>
          <a:p>
            <a:r>
              <a:rPr lang="en-CA" sz="1200" kern="1200" dirty="0">
                <a:solidFill>
                  <a:schemeClr val="tx1"/>
                </a:solidFill>
                <a:effectLst/>
                <a:latin typeface="Calibri Light" panose="020F0302020204030204" pitchFamily="34" charset="0"/>
                <a:ea typeface="+mn-ea"/>
                <a:cs typeface="+mn-cs"/>
              </a:rPr>
              <a:t>If the drugs are illegal, you may also end up with legal problems to deal with.  </a:t>
            </a:r>
          </a:p>
          <a:p>
            <a:endParaRPr lang="en-US" dirty="0"/>
          </a:p>
        </p:txBody>
      </p:sp>
      <p:sp>
        <p:nvSpPr>
          <p:cNvPr id="4" name="Slide Number Placeholder 3"/>
          <p:cNvSpPr>
            <a:spLocks noGrp="1"/>
          </p:cNvSpPr>
          <p:nvPr>
            <p:ph type="sldNum" sz="quarter" idx="10"/>
          </p:nvPr>
        </p:nvSpPr>
        <p:spPr/>
        <p:txBody>
          <a:bodyPr/>
          <a:lstStyle/>
          <a:p>
            <a:fld id="{D2AAB52B-0897-46EF-ACB7-C2A1E9716B33}" type="slidenum">
              <a:rPr lang="en-CA" smtClean="0"/>
              <a:pPr/>
              <a:t>21</a:t>
            </a:fld>
            <a:endParaRPr lang="en-CA" dirty="0"/>
          </a:p>
        </p:txBody>
      </p:sp>
    </p:spTree>
    <p:extLst>
      <p:ext uri="{BB962C8B-B14F-4D97-AF65-F5344CB8AC3E}">
        <p14:creationId xmlns:p14="http://schemas.microsoft.com/office/powerpoint/2010/main" val="31246186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 </a:t>
            </a:r>
            <a:r>
              <a:rPr lang="en-US" b="0" dirty="0"/>
              <a:t>Click</a:t>
            </a:r>
            <a:r>
              <a:rPr lang="en-US" b="0" baseline="0" dirty="0"/>
              <a:t> to reveal answers</a:t>
            </a:r>
            <a:endParaRPr lang="en-US" b="1" dirty="0"/>
          </a:p>
        </p:txBody>
      </p:sp>
      <p:sp>
        <p:nvSpPr>
          <p:cNvPr id="4" name="Slide Number Placeholder 3"/>
          <p:cNvSpPr>
            <a:spLocks noGrp="1"/>
          </p:cNvSpPr>
          <p:nvPr>
            <p:ph type="sldNum" sz="quarter" idx="10"/>
          </p:nvPr>
        </p:nvSpPr>
        <p:spPr/>
        <p:txBody>
          <a:bodyPr/>
          <a:lstStyle/>
          <a:p>
            <a:fld id="{D2AAB52B-0897-46EF-ACB7-C2A1E9716B33}" type="slidenum">
              <a:rPr lang="en-CA" smtClean="0"/>
              <a:t>22</a:t>
            </a:fld>
            <a:endParaRPr lang="en-CA" dirty="0"/>
          </a:p>
        </p:txBody>
      </p:sp>
    </p:spTree>
    <p:extLst>
      <p:ext uri="{BB962C8B-B14F-4D97-AF65-F5344CB8AC3E}">
        <p14:creationId xmlns:p14="http://schemas.microsoft.com/office/powerpoint/2010/main" val="26683877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a:t>
            </a:r>
            <a:r>
              <a:rPr lang="en-US" dirty="0"/>
              <a:t> You</a:t>
            </a:r>
            <a:r>
              <a:rPr lang="en-US" baseline="0" dirty="0"/>
              <a:t> will have 20 minutes to complete Exercise 1 in the Exercise Book.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Do: </a:t>
            </a:r>
            <a:r>
              <a:rPr lang="en-US" baseline="0" dirty="0"/>
              <a:t>Review the answers for each exercise, using the Exercise Book - Answer Key.</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D2AAB52B-0897-46EF-ACB7-C2A1E9716B33}" type="slidenum">
              <a:rPr lang="en-CA" smtClean="0"/>
              <a:t>23</a:t>
            </a:fld>
            <a:endParaRPr lang="en-CA" dirty="0"/>
          </a:p>
        </p:txBody>
      </p:sp>
    </p:spTree>
    <p:extLst>
      <p:ext uri="{BB962C8B-B14F-4D97-AF65-F5344CB8AC3E}">
        <p14:creationId xmlns:p14="http://schemas.microsoft.com/office/powerpoint/2010/main" val="2869242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DO: </a:t>
            </a:r>
            <a:r>
              <a:rPr lang="en-US" b="0" dirty="0"/>
              <a:t>Read slide.</a:t>
            </a:r>
            <a:endParaRPr lang="en-US" b="1" dirty="0"/>
          </a:p>
          <a:p>
            <a:endParaRPr lang="en-US" dirty="0"/>
          </a:p>
        </p:txBody>
      </p:sp>
      <p:sp>
        <p:nvSpPr>
          <p:cNvPr id="4" name="Slide Number Placeholder 3"/>
          <p:cNvSpPr>
            <a:spLocks noGrp="1"/>
          </p:cNvSpPr>
          <p:nvPr>
            <p:ph type="sldNum" sz="quarter" idx="5"/>
          </p:nvPr>
        </p:nvSpPr>
        <p:spPr/>
        <p:txBody>
          <a:bodyPr/>
          <a:lstStyle/>
          <a:p>
            <a:fld id="{D2AAB52B-0897-46EF-ACB7-C2A1E9716B33}" type="slidenum">
              <a:rPr lang="en-CA" smtClean="0">
                <a:solidFill>
                  <a:prstClr val="black"/>
                </a:solidFill>
              </a:rPr>
              <a:pPr/>
              <a:t>24</a:t>
            </a:fld>
            <a:endParaRPr lang="en-CA" dirty="0">
              <a:solidFill>
                <a:prstClr val="black"/>
              </a:solidFill>
            </a:endParaRPr>
          </a:p>
        </p:txBody>
      </p:sp>
    </p:spTree>
    <p:extLst>
      <p:ext uri="{BB962C8B-B14F-4D97-AF65-F5344CB8AC3E}">
        <p14:creationId xmlns:p14="http://schemas.microsoft.com/office/powerpoint/2010/main" val="6500213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a:t>
            </a:r>
            <a:r>
              <a:rPr lang="en-US" b="1" baseline="0" dirty="0"/>
              <a:t> </a:t>
            </a:r>
            <a:r>
              <a:rPr lang="en-US" b="0" baseline="0" dirty="0"/>
              <a:t>Ask students for some possible answers, then click to reveal answer.</a:t>
            </a:r>
            <a:endParaRPr lang="en-US" b="1" dirty="0"/>
          </a:p>
        </p:txBody>
      </p:sp>
      <p:sp>
        <p:nvSpPr>
          <p:cNvPr id="4" name="Slide Number Placeholder 3"/>
          <p:cNvSpPr>
            <a:spLocks noGrp="1"/>
          </p:cNvSpPr>
          <p:nvPr>
            <p:ph type="sldNum" sz="quarter" idx="10"/>
          </p:nvPr>
        </p:nvSpPr>
        <p:spPr/>
        <p:txBody>
          <a:bodyPr/>
          <a:lstStyle/>
          <a:p>
            <a:fld id="{D2AAB52B-0897-46EF-ACB7-C2A1E9716B33}" type="slidenum">
              <a:rPr lang="en-CA" smtClean="0">
                <a:solidFill>
                  <a:prstClr val="black"/>
                </a:solidFill>
              </a:rPr>
              <a:pPr/>
              <a:t>25</a:t>
            </a:fld>
            <a:endParaRPr lang="en-CA" dirty="0">
              <a:solidFill>
                <a:prstClr val="black"/>
              </a:solidFill>
            </a:endParaRPr>
          </a:p>
        </p:txBody>
      </p:sp>
    </p:spTree>
    <p:extLst>
      <p:ext uri="{BB962C8B-B14F-4D97-AF65-F5344CB8AC3E}">
        <p14:creationId xmlns:p14="http://schemas.microsoft.com/office/powerpoint/2010/main" val="1059333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12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mn-cs"/>
              </a:rPr>
              <a:t>SAY: </a:t>
            </a:r>
            <a:r>
              <a:rPr kumimoji="0" lang="en-CA"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mn-cs"/>
              </a:rPr>
              <a:t>One of the most important aspects of defensive driving is recognizing potential hazards before they become a real hazard.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mn-cs"/>
              </a:rPr>
              <a:t>Early recognition allows the time you need to avoid trouble. It is important that you recognize and become immediately aware of what you see while driving.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mn-cs"/>
            </a:endParaRPr>
          </a:p>
          <a:p>
            <a:r>
              <a:rPr lang="en-CA" sz="1200" kern="1200" dirty="0">
                <a:solidFill>
                  <a:schemeClr val="tx1"/>
                </a:solidFill>
                <a:effectLst/>
                <a:latin typeface="Calibri Light" panose="020F0302020204030204" pitchFamily="34" charset="0"/>
                <a:ea typeface="+mn-ea"/>
                <a:cs typeface="+mn-cs"/>
              </a:rPr>
              <a:t>There are other useful driving strategies such as defensive driving and SIPDE (Scan, Identify, Predict, Decide, Execute). The name may be different for each strategy, but the concepts are all basically the same: </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Gather information by being attentive to your driving and your surroundings.</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Make the best decision based on the information.</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Execute the decision safely, using your hands-on driving skills.</a:t>
            </a:r>
          </a:p>
          <a:p>
            <a:endParaRPr lang="en-CA" sz="1200" kern="1200" dirty="0">
              <a:solidFill>
                <a:schemeClr val="tx1"/>
              </a:solidFill>
              <a:effectLst/>
              <a:latin typeface="Calibri Light" panose="020F0302020204030204" pitchFamily="34" charset="0"/>
              <a:ea typeface="+mn-ea"/>
              <a:cs typeface="+mn-cs"/>
            </a:endParaRPr>
          </a:p>
          <a:p>
            <a:r>
              <a:rPr lang="en-CA" sz="1200" kern="1200" dirty="0">
                <a:solidFill>
                  <a:schemeClr val="tx1"/>
                </a:solidFill>
                <a:effectLst/>
                <a:latin typeface="Calibri Light" panose="020F0302020204030204" pitchFamily="34" charset="0"/>
                <a:ea typeface="+mn-ea"/>
                <a:cs typeface="+mn-cs"/>
              </a:rPr>
              <a:t>For all driving manoeuvres in this course, learn to </a:t>
            </a:r>
            <a:r>
              <a:rPr lang="en-CA" sz="1200" b="1" kern="1200" dirty="0">
                <a:solidFill>
                  <a:schemeClr val="tx1"/>
                </a:solidFill>
                <a:effectLst/>
                <a:latin typeface="Calibri Light" panose="020F0302020204030204" pitchFamily="34" charset="0"/>
                <a:ea typeface="+mn-ea"/>
                <a:cs typeface="+mn-cs"/>
              </a:rPr>
              <a:t>SEE</a:t>
            </a:r>
            <a:r>
              <a:rPr lang="en-CA" sz="1200" kern="1200" dirty="0">
                <a:solidFill>
                  <a:schemeClr val="tx1"/>
                </a:solidFill>
                <a:effectLst/>
                <a:latin typeface="Calibri Light" panose="020F0302020204030204" pitchFamily="34" charset="0"/>
                <a:ea typeface="+mn-ea"/>
                <a:cs typeface="+mn-cs"/>
              </a:rPr>
              <a:t> them. You can </a:t>
            </a:r>
            <a:r>
              <a:rPr lang="en-CA" sz="1200" b="1" kern="1200" dirty="0">
                <a:solidFill>
                  <a:schemeClr val="tx1"/>
                </a:solidFill>
                <a:effectLst/>
                <a:latin typeface="Calibri Light" panose="020F0302020204030204" pitchFamily="34" charset="0"/>
                <a:ea typeface="+mn-ea"/>
                <a:cs typeface="+mn-cs"/>
              </a:rPr>
              <a:t>SEE</a:t>
            </a:r>
            <a:r>
              <a:rPr lang="en-CA" sz="1200" kern="1200" dirty="0">
                <a:solidFill>
                  <a:schemeClr val="tx1"/>
                </a:solidFill>
                <a:effectLst/>
                <a:latin typeface="Calibri Light" panose="020F0302020204030204" pitchFamily="34" charset="0"/>
                <a:ea typeface="+mn-ea"/>
                <a:cs typeface="+mn-cs"/>
              </a:rPr>
              <a:t> better by:</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Practicing the commentary driving technique</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Developing good visual habits and using all your senses </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Being aware of driving conditions</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Learning how to share the road </a:t>
            </a:r>
          </a:p>
          <a:p>
            <a:endParaRPr lang="en-CA" sz="1200" kern="1200" dirty="0">
              <a:solidFill>
                <a:schemeClr val="tx1"/>
              </a:solidFill>
              <a:effectLst/>
              <a:latin typeface="Calibri Light" panose="020F0302020204030204" pitchFamily="34" charset="0"/>
              <a:ea typeface="+mn-ea"/>
              <a:cs typeface="+mn-cs"/>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Calibri Light" panose="020F0302020204030204" pitchFamily="34" charset="0"/>
                <a:ea typeface="+mn-ea"/>
                <a:cs typeface="+mn-cs"/>
              </a:rPr>
              <a:t>Reference</a:t>
            </a:r>
            <a:r>
              <a:rPr lang="en-US" sz="1200" kern="1200" dirty="0">
                <a:solidFill>
                  <a:schemeClr val="tx1"/>
                </a:solidFill>
                <a:effectLst/>
                <a:latin typeface="Calibri Light" panose="020F0302020204030204" pitchFamily="34" charset="0"/>
                <a:ea typeface="+mn-ea"/>
                <a:cs typeface="+mn-cs"/>
              </a:rPr>
              <a:t>: SEE is listed in Lesson 5 of the Textbook, under Now SEE Here – a Fundamental Driving Strategy.</a:t>
            </a:r>
            <a:endParaRPr lang="en-CA" sz="1200" kern="1200" dirty="0">
              <a:solidFill>
                <a:schemeClr val="tx1"/>
              </a:solidFill>
              <a:effectLst/>
              <a:latin typeface="Calibri Light" panose="020F030202020403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D2AAB52B-0897-46EF-ACB7-C2A1E9716B33}" type="slidenum">
              <a:rPr lang="en-CA" smtClean="0"/>
              <a:pPr/>
              <a:t>26</a:t>
            </a:fld>
            <a:endParaRPr lang="en-CA" dirty="0"/>
          </a:p>
        </p:txBody>
      </p:sp>
    </p:spTree>
    <p:extLst>
      <p:ext uri="{BB962C8B-B14F-4D97-AF65-F5344CB8AC3E}">
        <p14:creationId xmlns:p14="http://schemas.microsoft.com/office/powerpoint/2010/main" val="10452053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CA" sz="1200" kern="1200" dirty="0">
                <a:solidFill>
                  <a:schemeClr val="tx1"/>
                </a:solidFill>
                <a:effectLst/>
                <a:latin typeface="Calibri Light" panose="020F0302020204030204" pitchFamily="34" charset="0"/>
                <a:ea typeface="+mn-ea"/>
                <a:cs typeface="+mn-cs"/>
              </a:rPr>
              <a:t>You can </a:t>
            </a:r>
            <a:r>
              <a:rPr lang="en-CA" sz="1200" b="1" kern="1200" dirty="0">
                <a:solidFill>
                  <a:schemeClr val="tx1"/>
                </a:solidFill>
                <a:effectLst/>
                <a:latin typeface="Calibri Light" panose="020F0302020204030204" pitchFamily="34" charset="0"/>
                <a:ea typeface="+mn-ea"/>
                <a:cs typeface="+mn-cs"/>
              </a:rPr>
              <a:t>SEE</a:t>
            </a:r>
            <a:r>
              <a:rPr lang="en-CA" sz="1200" kern="1200" dirty="0">
                <a:solidFill>
                  <a:schemeClr val="tx1"/>
                </a:solidFill>
                <a:effectLst/>
                <a:latin typeface="Calibri Light" panose="020F0302020204030204" pitchFamily="34" charset="0"/>
                <a:ea typeface="+mn-ea"/>
                <a:cs typeface="+mn-cs"/>
              </a:rPr>
              <a:t> better by</a:t>
            </a:r>
            <a:r>
              <a:rPr lang="en-CA" sz="1200" kern="1200" baseline="0" dirty="0">
                <a:solidFill>
                  <a:schemeClr val="tx1"/>
                </a:solidFill>
                <a:effectLst/>
                <a:latin typeface="Calibri Light" panose="020F0302020204030204" pitchFamily="34" charset="0"/>
                <a:ea typeface="+mn-ea"/>
                <a:cs typeface="+mn-cs"/>
              </a:rPr>
              <a:t> p</a:t>
            </a:r>
            <a:r>
              <a:rPr lang="en-CA" sz="1200" u="none" strike="noStrike" kern="1200" dirty="0">
                <a:solidFill>
                  <a:schemeClr val="tx1"/>
                </a:solidFill>
                <a:effectLst/>
                <a:latin typeface="Calibri Light" panose="020F0302020204030204" pitchFamily="34" charset="0"/>
                <a:ea typeface="+mn-ea"/>
                <a:cs typeface="+mn-cs"/>
              </a:rPr>
              <a:t>racticing the commentary driving technique. </a:t>
            </a:r>
          </a:p>
          <a:p>
            <a:endParaRPr lang="en-CA" sz="1200" kern="1200" dirty="0">
              <a:solidFill>
                <a:schemeClr val="tx1"/>
              </a:solidFill>
              <a:effectLst/>
              <a:latin typeface="Calibri Light" panose="020F0302020204030204" pitchFamily="34" charset="0"/>
              <a:ea typeface="+mn-ea"/>
              <a:cs typeface="+mn-cs"/>
            </a:endParaRPr>
          </a:p>
          <a:p>
            <a:r>
              <a:rPr lang="en-CA" sz="1200" kern="1200" dirty="0">
                <a:solidFill>
                  <a:schemeClr val="tx1"/>
                </a:solidFill>
                <a:effectLst/>
                <a:latin typeface="Calibri Light" panose="020F0302020204030204" pitchFamily="34" charset="0"/>
                <a:ea typeface="+mn-ea"/>
                <a:cs typeface="+mn-cs"/>
              </a:rPr>
              <a:t>Commentary driving is a technique for detecting and managing driving hazards, where the driver verbalizes out loud their observations and interpretations of events developing around and ahead of their vehicle.</a:t>
            </a:r>
          </a:p>
          <a:p>
            <a:r>
              <a:rPr lang="en-CA" sz="1200" kern="1200" dirty="0">
                <a:solidFill>
                  <a:schemeClr val="tx1"/>
                </a:solidFill>
                <a:effectLst/>
                <a:latin typeface="Calibri Light" panose="020F0302020204030204" pitchFamily="34" charset="0"/>
                <a:ea typeface="+mn-ea"/>
                <a:cs typeface="+mn-cs"/>
              </a:rPr>
              <a:t>Commentary driving works because:</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It creates awareness of all the things you should be watching for and thinking about.</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It helps improve your visual skills.</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It helps you resist common distractions.</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If practiced with an instructor, it helps the instructor evaluate your driving habits and progress.</a:t>
            </a:r>
          </a:p>
          <a:p>
            <a:endParaRPr lang="en-CA" sz="1200" kern="1200" dirty="0">
              <a:solidFill>
                <a:schemeClr val="tx1"/>
              </a:solidFill>
              <a:effectLst/>
              <a:latin typeface="Calibri Light" panose="020F0302020204030204" pitchFamily="34" charset="0"/>
              <a:ea typeface="+mn-ea"/>
              <a:cs typeface="+mn-cs"/>
            </a:endParaRPr>
          </a:p>
          <a:p>
            <a:r>
              <a:rPr lang="en-US" sz="1200" b="1" kern="1200" dirty="0">
                <a:solidFill>
                  <a:schemeClr val="tx1"/>
                </a:solidFill>
                <a:effectLst/>
                <a:latin typeface="Calibri Light" panose="020F0302020204030204" pitchFamily="34" charset="0"/>
                <a:ea typeface="+mn-ea"/>
                <a:cs typeface="+mn-cs"/>
              </a:rPr>
              <a:t>DO: </a:t>
            </a:r>
            <a:r>
              <a:rPr lang="en-US" sz="1200" b="0" kern="1200" dirty="0">
                <a:solidFill>
                  <a:schemeClr val="tx1"/>
                </a:solidFill>
                <a:effectLst/>
                <a:latin typeface="Calibri Light" panose="020F0302020204030204" pitchFamily="34" charset="0"/>
                <a:ea typeface="+mn-ea"/>
                <a:cs typeface="+mn-cs"/>
              </a:rPr>
              <a:t>R</a:t>
            </a:r>
            <a:r>
              <a:rPr lang="en-US" sz="1200" kern="1200" dirty="0">
                <a:solidFill>
                  <a:schemeClr val="tx1"/>
                </a:solidFill>
                <a:effectLst/>
                <a:latin typeface="Calibri Light" panose="020F0302020204030204" pitchFamily="34" charset="0"/>
                <a:ea typeface="+mn-ea"/>
                <a:cs typeface="+mn-cs"/>
              </a:rPr>
              <a:t>efer students to the example</a:t>
            </a:r>
            <a:r>
              <a:rPr lang="en-US" sz="1200" kern="1200" baseline="0" dirty="0">
                <a:solidFill>
                  <a:schemeClr val="tx1"/>
                </a:solidFill>
                <a:effectLst/>
                <a:latin typeface="Calibri Light" panose="020F0302020204030204" pitchFamily="34" charset="0"/>
                <a:ea typeface="+mn-ea"/>
                <a:cs typeface="+mn-cs"/>
              </a:rPr>
              <a:t> in the </a:t>
            </a:r>
            <a:r>
              <a:rPr lang="en-US" sz="1200" kern="1200" dirty="0">
                <a:solidFill>
                  <a:schemeClr val="tx1"/>
                </a:solidFill>
                <a:effectLst/>
                <a:latin typeface="Calibri Light" panose="020F0302020204030204" pitchFamily="34" charset="0"/>
                <a:ea typeface="+mn-ea"/>
                <a:cs typeface="+mn-cs"/>
              </a:rPr>
              <a:t>textbook,</a:t>
            </a:r>
            <a:r>
              <a:rPr lang="en-US" sz="1200" kern="1200" baseline="0" dirty="0">
                <a:solidFill>
                  <a:schemeClr val="tx1"/>
                </a:solidFill>
                <a:effectLst/>
                <a:latin typeface="Calibri Light" panose="020F0302020204030204" pitchFamily="34" charset="0"/>
                <a:ea typeface="+mn-ea"/>
                <a:cs typeface="+mn-cs"/>
              </a:rPr>
              <a:t> under the caption “How to SEE Better” in Lesson 5.  Go over this example.</a:t>
            </a:r>
          </a:p>
          <a:p>
            <a:endParaRPr lang="en-US" sz="1200" kern="1200" baseline="0" dirty="0">
              <a:solidFill>
                <a:schemeClr val="tx1"/>
              </a:solidFill>
              <a:effectLst/>
              <a:latin typeface="Calibri Light" panose="020F0302020204030204" pitchFamily="34" charset="0"/>
              <a:ea typeface="+mn-ea"/>
              <a:cs typeface="+mn-cs"/>
            </a:endParaRPr>
          </a:p>
          <a:p>
            <a:endParaRPr lang="en-CA" sz="1200" kern="1200" dirty="0">
              <a:solidFill>
                <a:schemeClr val="tx1"/>
              </a:solidFill>
              <a:effectLst/>
              <a:latin typeface="Calibri Light" panose="020F0302020204030204" pitchFamily="34" charset="0"/>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pPr/>
              <a:t>27</a:t>
            </a:fld>
            <a:endParaRPr lang="en-CA" dirty="0"/>
          </a:p>
        </p:txBody>
      </p:sp>
    </p:spTree>
    <p:extLst>
      <p:ext uri="{BB962C8B-B14F-4D97-AF65-F5344CB8AC3E}">
        <p14:creationId xmlns:p14="http://schemas.microsoft.com/office/powerpoint/2010/main" val="26118296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586980"/>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mn-cs"/>
              </a:rPr>
              <a:t>SAY: </a:t>
            </a:r>
            <a:r>
              <a:rPr lang="en-CA" sz="1200" kern="1200" dirty="0">
                <a:solidFill>
                  <a:schemeClr val="tx1"/>
                </a:solidFill>
                <a:effectLst/>
                <a:latin typeface="Calibri Light" panose="020F0302020204030204" pitchFamily="34" charset="0"/>
                <a:ea typeface="+mn-ea"/>
                <a:cs typeface="+mn-cs"/>
              </a:rPr>
              <a:t>Another useful driving strategy is the concept of </a:t>
            </a:r>
            <a:r>
              <a:rPr lang="en-CA" sz="1200" b="1" kern="1200" dirty="0">
                <a:solidFill>
                  <a:schemeClr val="tx1"/>
                </a:solidFill>
                <a:effectLst/>
                <a:latin typeface="Calibri Light" panose="020F0302020204030204" pitchFamily="34" charset="0"/>
                <a:ea typeface="+mn-ea"/>
                <a:cs typeface="+mn-cs"/>
              </a:rPr>
              <a:t>gates</a:t>
            </a:r>
            <a:r>
              <a:rPr lang="en-CA" sz="1200" kern="1200" dirty="0">
                <a:solidFill>
                  <a:schemeClr val="tx1"/>
                </a:solidFill>
                <a:effectLst/>
                <a:latin typeface="Calibri Light" panose="020F0302020204030204" pitchFamily="34" charset="0"/>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kern="1200" dirty="0">
                <a:solidFill>
                  <a:schemeClr val="tx1"/>
                </a:solidFill>
                <a:effectLst/>
                <a:ea typeface="+mn-ea"/>
                <a:cs typeface="+mn-cs"/>
              </a:rPr>
              <a:t>Gates serve as an escape option if you need to avoid a hazard or collision.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CA" sz="1200" kern="1200" dirty="0">
              <a:solidFill>
                <a:schemeClr val="tx1"/>
              </a:solidFill>
              <a:effectLst/>
              <a:latin typeface="Calibri Light" panose="020F030202020403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CA" sz="1200" kern="1200" dirty="0">
                <a:solidFill>
                  <a:schemeClr val="tx1"/>
                </a:solidFill>
                <a:effectLst/>
                <a:latin typeface="Calibri Light" panose="020F0302020204030204" pitchFamily="34" charset="0"/>
                <a:ea typeface="+mn-ea"/>
                <a:cs typeface="+mn-cs"/>
              </a:rPr>
              <a:t>An open gate is an open space you can move your vehicle into without interfering with traffic. A closed gate is a space occupied by another vehicle that you cannot move into without interfering unsafely with that vehicle.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1200" kern="1200" dirty="0">
              <a:solidFill>
                <a:schemeClr val="tx1"/>
              </a:solidFill>
              <a:effectLst/>
              <a:latin typeface="Calibri Light" panose="020F030202020403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kern="1200" dirty="0">
                <a:solidFill>
                  <a:schemeClr val="tx1"/>
                </a:solidFill>
                <a:effectLst/>
                <a:ea typeface="+mn-ea"/>
                <a:cs typeface="+mn-cs"/>
              </a:rPr>
              <a:t>Defensive drivers try to keep at least 2 gates open. This can be difficult as you have no control over the other vehicles around you. The only gate you have control over is the one in front of your vehicle. If you are not able to keep 2 gates open because of heavy traffic or road limitations/restrictions, increase your following distance to offer more space and time to utilize visual search patterns and SEE. </a:t>
            </a:r>
            <a:endParaRPr lang="en-CA" sz="1200" kern="1200" dirty="0">
              <a:solidFill>
                <a:schemeClr val="tx1"/>
              </a:solidFill>
              <a:effectLs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5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mn-cs"/>
              </a:rPr>
              <a:t>You should glance in your mirrors every </a:t>
            </a:r>
            <a:r>
              <a:rPr kumimoji="0" lang="en-US" sz="2500" b="0" i="0" u="none" strike="noStrike" kern="1200" cap="none" spc="0" normalizeH="0" baseline="0" noProof="0" dirty="0">
                <a:ln>
                  <a:noFill/>
                </a:ln>
                <a:solidFill>
                  <a:srgbClr val="FF0000"/>
                </a:solidFill>
                <a:effectLst/>
                <a:uLnTx/>
                <a:uFillTx/>
                <a:latin typeface="Calibri Light" panose="020F0302020204030204" pitchFamily="34" charset="0"/>
                <a:ea typeface="+mn-ea"/>
                <a:cs typeface="+mn-cs"/>
              </a:rPr>
              <a:t>10-15</a:t>
            </a:r>
            <a:r>
              <a:rPr kumimoji="0" lang="en-US" sz="25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mn-cs"/>
              </a:rPr>
              <a:t> seconds to help you know what is going on all around you.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5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28</a:t>
            </a:fld>
            <a:endParaRPr lang="en-CA" dirty="0"/>
          </a:p>
        </p:txBody>
      </p:sp>
    </p:spTree>
    <p:extLst>
      <p:ext uri="{BB962C8B-B14F-4D97-AF65-F5344CB8AC3E}">
        <p14:creationId xmlns:p14="http://schemas.microsoft.com/office/powerpoint/2010/main" val="19712209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ea typeface="+mn-ea"/>
                <a:cs typeface="+mn-cs"/>
              </a:rPr>
              <a:t>SAY:  </a:t>
            </a:r>
            <a:r>
              <a:rPr lang="en-US" sz="1200" kern="1200" dirty="0">
                <a:solidFill>
                  <a:schemeClr val="tx1"/>
                </a:solidFill>
                <a:effectLst/>
                <a:ea typeface="+mn-ea"/>
                <a:cs typeface="+mn-cs"/>
              </a:rPr>
              <a:t>In</a:t>
            </a:r>
            <a:r>
              <a:rPr lang="en-US" sz="1200" kern="1200" baseline="0" dirty="0">
                <a:solidFill>
                  <a:schemeClr val="tx1"/>
                </a:solidFill>
                <a:effectLst/>
                <a:ea typeface="+mn-ea"/>
                <a:cs typeface="+mn-cs"/>
              </a:rPr>
              <a:t> the picture, the green gates are considered “open” as the truck has enough space to adjust its speed and use the open gate as an escape option. </a:t>
            </a:r>
          </a:p>
          <a:p>
            <a:endParaRPr lang="en-US" sz="1200" kern="1200" baseline="0" dirty="0">
              <a:solidFill>
                <a:schemeClr val="tx1"/>
              </a:solidFill>
              <a:effectLst/>
              <a:ea typeface="+mn-ea"/>
              <a:cs typeface="+mn-cs"/>
            </a:endParaRPr>
          </a:p>
          <a:p>
            <a:r>
              <a:rPr lang="en-US" sz="1200" kern="1200" baseline="0" dirty="0">
                <a:solidFill>
                  <a:schemeClr val="tx1"/>
                </a:solidFill>
                <a:effectLst/>
                <a:ea typeface="+mn-ea"/>
                <a:cs typeface="+mn-cs"/>
              </a:rPr>
              <a:t>The red gate is considered “closed” because of the vehicle traveling along side the truck. </a:t>
            </a:r>
          </a:p>
          <a:p>
            <a:endParaRPr lang="en-US" sz="1200" kern="1200" baseline="0" dirty="0">
              <a:solidFill>
                <a:schemeClr val="tx1"/>
              </a:solidFill>
              <a:effectLst/>
              <a:ea typeface="+mn-ea"/>
              <a:cs typeface="+mn-cs"/>
            </a:endParaRPr>
          </a:p>
          <a:p>
            <a:r>
              <a:rPr lang="en-US" sz="1200" kern="1200" baseline="0" dirty="0">
                <a:solidFill>
                  <a:schemeClr val="tx1"/>
                </a:solidFill>
                <a:effectLst/>
                <a:ea typeface="+mn-ea"/>
                <a:cs typeface="+mn-cs"/>
              </a:rPr>
              <a:t>The yellow gate could be used if absolutely needed but you wouldn’t choose that as your first option. </a:t>
            </a:r>
          </a:p>
          <a:p>
            <a:br>
              <a:rPr lang="en-US" sz="1200" kern="1200" baseline="0" dirty="0">
                <a:solidFill>
                  <a:schemeClr val="tx1"/>
                </a:solidFill>
                <a:effectLst/>
                <a:ea typeface="+mn-ea"/>
                <a:cs typeface="+mn-cs"/>
              </a:rPr>
            </a:br>
            <a:r>
              <a:rPr lang="en-US" sz="1200" kern="1200" baseline="0" dirty="0">
                <a:solidFill>
                  <a:schemeClr val="tx1"/>
                </a:solidFill>
                <a:effectLst/>
                <a:ea typeface="+mn-ea"/>
                <a:cs typeface="+mn-cs"/>
              </a:rPr>
              <a:t>As drivers, you need to continually monitor your gates so you know which escape options are available to you. </a:t>
            </a:r>
          </a:p>
        </p:txBody>
      </p:sp>
      <p:sp>
        <p:nvSpPr>
          <p:cNvPr id="4" name="Slide Number Placeholder 3"/>
          <p:cNvSpPr>
            <a:spLocks noGrp="1"/>
          </p:cNvSpPr>
          <p:nvPr>
            <p:ph type="sldNum" sz="quarter" idx="10"/>
          </p:nvPr>
        </p:nvSpPr>
        <p:spPr/>
        <p:txBody>
          <a:bodyPr/>
          <a:lstStyle/>
          <a:p>
            <a:fld id="{D2AAB52B-0897-46EF-ACB7-C2A1E9716B33}" type="slidenum">
              <a:rPr lang="en-CA" smtClean="0"/>
              <a:t>29</a:t>
            </a:fld>
            <a:endParaRPr lang="en-CA" dirty="0"/>
          </a:p>
        </p:txBody>
      </p:sp>
    </p:spTree>
    <p:extLst>
      <p:ext uri="{BB962C8B-B14F-4D97-AF65-F5344CB8AC3E}">
        <p14:creationId xmlns:p14="http://schemas.microsoft.com/office/powerpoint/2010/main" val="3860304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p>
          <a:p>
            <a:pPr marL="0" indent="0">
              <a:buNone/>
            </a:pPr>
            <a:r>
              <a:rPr lang="en-CA" dirty="0">
                <a:solidFill>
                  <a:schemeClr val="tx1">
                    <a:lumMod val="75000"/>
                    <a:lumOff val="25000"/>
                  </a:schemeClr>
                </a:solidFill>
              </a:rPr>
              <a:t>After</a:t>
            </a:r>
            <a:r>
              <a:rPr lang="en-CA" baseline="0" dirty="0">
                <a:solidFill>
                  <a:schemeClr val="tx1">
                    <a:lumMod val="75000"/>
                    <a:lumOff val="25000"/>
                  </a:schemeClr>
                </a:solidFill>
              </a:rPr>
              <a:t> the last class, you were asked to review Lesson 4.</a:t>
            </a:r>
            <a:endParaRPr lang="en-CA" dirty="0">
              <a:solidFill>
                <a:schemeClr val="tx1">
                  <a:lumMod val="75000"/>
                  <a:lumOff val="25000"/>
                </a:schemeClr>
              </a:solidFill>
            </a:endParaRPr>
          </a:p>
          <a:p>
            <a:endParaRPr lang="en-US" b="1" baseline="0" dirty="0"/>
          </a:p>
          <a:p>
            <a:r>
              <a:rPr lang="en-US" baseline="0" dirty="0"/>
              <a:t>Do you have any questions about the lesson?</a:t>
            </a:r>
          </a:p>
          <a:p>
            <a:endParaRPr lang="en-US" baseline="0" dirty="0"/>
          </a:p>
          <a:p>
            <a:r>
              <a:rPr lang="en-US" b="1" baseline="0" dirty="0"/>
              <a:t>Do:</a:t>
            </a:r>
          </a:p>
          <a:p>
            <a:r>
              <a:rPr lang="en-US" baseline="0" dirty="0"/>
              <a:t>Answer any questions that have come up.</a:t>
            </a:r>
          </a:p>
        </p:txBody>
      </p:sp>
      <p:sp>
        <p:nvSpPr>
          <p:cNvPr id="4" name="Slide Number Placeholder 3"/>
          <p:cNvSpPr>
            <a:spLocks noGrp="1"/>
          </p:cNvSpPr>
          <p:nvPr>
            <p:ph type="sldNum" sz="quarter" idx="10"/>
          </p:nvPr>
        </p:nvSpPr>
        <p:spPr/>
        <p:txBody>
          <a:bodyPr/>
          <a:lstStyle/>
          <a:p>
            <a:fld id="{D2AAB52B-0897-46EF-ACB7-C2A1E9716B33}" type="slidenum">
              <a:rPr lang="en-CA" smtClean="0"/>
              <a:t>3</a:t>
            </a:fld>
            <a:endParaRPr lang="en-CA" dirty="0"/>
          </a:p>
        </p:txBody>
      </p:sp>
    </p:spTree>
    <p:extLst>
      <p:ext uri="{BB962C8B-B14F-4D97-AF65-F5344CB8AC3E}">
        <p14:creationId xmlns:p14="http://schemas.microsoft.com/office/powerpoint/2010/main" val="16094826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a:solidFill>
                  <a:schemeClr val="tx1"/>
                </a:solidFill>
                <a:effectLst/>
                <a:ea typeface="+mn-ea"/>
                <a:cs typeface="+mn-cs"/>
              </a:rPr>
              <a:t>SAY:  </a:t>
            </a:r>
            <a:r>
              <a:rPr lang="en-CA" sz="1200" kern="1200" dirty="0">
                <a:solidFill>
                  <a:schemeClr val="tx1"/>
                </a:solidFill>
                <a:effectLst/>
                <a:latin typeface="Calibri Light" panose="020F0302020204030204" pitchFamily="34" charset="0"/>
                <a:ea typeface="+mn-ea"/>
                <a:cs typeface="+mn-cs"/>
              </a:rPr>
              <a:t>You can </a:t>
            </a:r>
            <a:r>
              <a:rPr lang="en-CA" sz="1200" b="1" kern="1200" dirty="0">
                <a:solidFill>
                  <a:schemeClr val="tx1"/>
                </a:solidFill>
                <a:effectLst/>
                <a:latin typeface="Calibri Light" panose="020F0302020204030204" pitchFamily="34" charset="0"/>
                <a:ea typeface="+mn-ea"/>
                <a:cs typeface="+mn-cs"/>
              </a:rPr>
              <a:t>SEE</a:t>
            </a:r>
            <a:r>
              <a:rPr lang="en-CA" sz="1200" kern="1200" dirty="0">
                <a:solidFill>
                  <a:schemeClr val="tx1"/>
                </a:solidFill>
                <a:effectLst/>
                <a:latin typeface="Calibri Light" panose="020F0302020204030204" pitchFamily="34" charset="0"/>
                <a:ea typeface="+mn-ea"/>
                <a:cs typeface="+mn-cs"/>
              </a:rPr>
              <a:t> better by knowing that hazards can come from any direction: ahead, behind, left, right, above or below. Make your zone of awareness a full 360˚ area around the vehicle in all directions - like a big bubble of awareness .</a:t>
            </a: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30</a:t>
            </a:fld>
            <a:endParaRPr lang="en-CA" dirty="0"/>
          </a:p>
        </p:txBody>
      </p:sp>
    </p:spTree>
    <p:extLst>
      <p:ext uri="{BB962C8B-B14F-4D97-AF65-F5344CB8AC3E}">
        <p14:creationId xmlns:p14="http://schemas.microsoft.com/office/powerpoint/2010/main" val="14842713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Calibri Light" panose="020F0302020204030204" pitchFamily="34" charset="0"/>
                <a:ea typeface="+mn-ea"/>
                <a:cs typeface="+mn-cs"/>
              </a:rPr>
              <a:t>SAY:  </a:t>
            </a:r>
            <a:r>
              <a:rPr lang="en-CA" sz="1200" kern="1200" dirty="0">
                <a:solidFill>
                  <a:schemeClr val="tx1"/>
                </a:solidFill>
                <a:effectLst/>
                <a:latin typeface="Calibri Light" panose="020F0302020204030204" pitchFamily="34" charset="0"/>
                <a:ea typeface="+mn-ea"/>
                <a:cs typeface="+mn-cs"/>
              </a:rPr>
              <a:t>You can practice visual search techniques to learn to see everything in the bubble – and to make the bubble bigger. The earlier you detect a potential hazard, the more time you have to deal with it. </a:t>
            </a:r>
          </a:p>
          <a:p>
            <a:endParaRPr lang="en-CA" sz="1200" kern="1200" dirty="0">
              <a:solidFill>
                <a:schemeClr val="tx1"/>
              </a:solidFill>
              <a:effectLst/>
              <a:latin typeface="Calibri Light" panose="020F0302020204030204" pitchFamily="34" charset="0"/>
              <a:ea typeface="+mn-ea"/>
              <a:cs typeface="+mn-cs"/>
            </a:endParaRPr>
          </a:p>
          <a:p>
            <a:r>
              <a:rPr lang="en-CA" sz="1200" kern="1200" dirty="0">
                <a:solidFill>
                  <a:schemeClr val="tx1"/>
                </a:solidFill>
                <a:effectLst/>
                <a:latin typeface="Calibri Light" panose="020F0302020204030204" pitchFamily="34" charset="0"/>
                <a:ea typeface="+mn-ea"/>
                <a:cs typeface="+mn-cs"/>
              </a:rPr>
              <a:t>Here are visual search techniques to practice and use regularly:</a:t>
            </a:r>
          </a:p>
          <a:p>
            <a:pPr marL="171450" lvl="0" indent="-171450">
              <a:buFont typeface="Arial" panose="020B0604020202020204" pitchFamily="34" charset="0"/>
              <a:buChar char="•"/>
            </a:pPr>
            <a:r>
              <a:rPr lang="en-CA" sz="1200" b="1" u="none" strike="noStrike" kern="1200" dirty="0">
                <a:solidFill>
                  <a:schemeClr val="tx1"/>
                </a:solidFill>
                <a:effectLst/>
                <a:latin typeface="Calibri Light" panose="020F0302020204030204" pitchFamily="34" charset="0"/>
                <a:ea typeface="+mn-ea"/>
                <a:cs typeface="+mn-cs"/>
              </a:rPr>
              <a:t>Fill the Gap </a:t>
            </a:r>
            <a:r>
              <a:rPr lang="en-CA" sz="1200" u="none" strike="noStrike" kern="1200" dirty="0">
                <a:solidFill>
                  <a:schemeClr val="tx1"/>
                </a:solidFill>
                <a:effectLst/>
                <a:latin typeface="Calibri Light" panose="020F0302020204030204" pitchFamily="34" charset="0"/>
                <a:ea typeface="+mn-ea"/>
                <a:cs typeface="+mn-cs"/>
              </a:rPr>
              <a:t>– Look as far as you can down your lane, then drop your eyes to a reference point 12 seconds ahead of your vehicle, within your driving lane. Then fill in the space between your reference point and the front of your vehicle. Note any potential hazards on the road surface, traffic signs, or other things you may need to respond to.  </a:t>
            </a:r>
          </a:p>
          <a:p>
            <a:pPr marL="171450" lvl="0" indent="-171450">
              <a:buFont typeface="Arial" panose="020B0604020202020204" pitchFamily="34" charset="0"/>
              <a:buChar char="•"/>
            </a:pPr>
            <a:r>
              <a:rPr lang="en-CA" sz="1200" b="1" u="none" strike="noStrike" kern="1200" dirty="0">
                <a:solidFill>
                  <a:schemeClr val="tx1"/>
                </a:solidFill>
                <a:effectLst/>
                <a:latin typeface="Calibri Light" panose="020F0302020204030204" pitchFamily="34" charset="0"/>
                <a:ea typeface="+mn-ea"/>
                <a:cs typeface="+mn-cs"/>
              </a:rPr>
              <a:t>Sweep </a:t>
            </a:r>
            <a:r>
              <a:rPr lang="en-CA" sz="1200" u="none" strike="noStrike" kern="1200" dirty="0">
                <a:solidFill>
                  <a:schemeClr val="tx1"/>
                </a:solidFill>
                <a:effectLst/>
                <a:latin typeface="Calibri Light" panose="020F0302020204030204" pitchFamily="34" charset="0"/>
                <a:ea typeface="+mn-ea"/>
                <a:cs typeface="+mn-cs"/>
              </a:rPr>
              <a:t>– Move your eyes as far left and right as you can, identifying potential hazards.  </a:t>
            </a:r>
          </a:p>
          <a:p>
            <a:pPr marL="171450" lvl="0" indent="-171450">
              <a:buFont typeface="Arial" panose="020B0604020202020204" pitchFamily="34" charset="0"/>
              <a:buChar char="•"/>
            </a:pPr>
            <a:r>
              <a:rPr lang="en-CA" sz="1200" b="1" u="none" strike="noStrike" kern="1200" dirty="0">
                <a:solidFill>
                  <a:schemeClr val="tx1"/>
                </a:solidFill>
                <a:effectLst/>
                <a:latin typeface="Calibri Light" panose="020F0302020204030204" pitchFamily="34" charset="0"/>
                <a:ea typeface="+mn-ea"/>
                <a:cs typeface="+mn-cs"/>
              </a:rPr>
              <a:t>Mirror Check </a:t>
            </a:r>
            <a:r>
              <a:rPr lang="en-CA" sz="1200" u="none" strike="noStrike" kern="1200" dirty="0">
                <a:solidFill>
                  <a:schemeClr val="tx1"/>
                </a:solidFill>
                <a:effectLst/>
                <a:latin typeface="Calibri Light" panose="020F0302020204030204" pitchFamily="34" charset="0"/>
                <a:ea typeface="+mn-ea"/>
                <a:cs typeface="+mn-cs"/>
              </a:rPr>
              <a:t>– Check your mirrors every 10-15 seconds to be aware of your surroundings and gates.  </a:t>
            </a:r>
          </a:p>
          <a:p>
            <a:pPr marL="171450" lvl="0" indent="-171450">
              <a:buFont typeface="Arial" panose="020B0604020202020204" pitchFamily="34" charset="0"/>
              <a:buChar char="•"/>
            </a:pPr>
            <a:r>
              <a:rPr lang="en-CA" sz="1200" b="1" u="none" strike="noStrike" kern="1200" dirty="0">
                <a:solidFill>
                  <a:schemeClr val="tx1"/>
                </a:solidFill>
                <a:effectLst/>
                <a:latin typeface="Calibri Light" panose="020F0302020204030204" pitchFamily="34" charset="0"/>
                <a:ea typeface="+mn-ea"/>
                <a:cs typeface="+mn-cs"/>
              </a:rPr>
              <a:t>Gauge Check</a:t>
            </a:r>
            <a:r>
              <a:rPr lang="en-CA" sz="1200" u="none" strike="noStrike" kern="1200" dirty="0">
                <a:solidFill>
                  <a:schemeClr val="tx1"/>
                </a:solidFill>
                <a:effectLst/>
                <a:latin typeface="Calibri Light" panose="020F0302020204030204" pitchFamily="34" charset="0"/>
                <a:ea typeface="+mn-ea"/>
                <a:cs typeface="+mn-cs"/>
              </a:rPr>
              <a:t> – Monitor your gauges without losing sight of the road. It’s best to wait for a stop or a straight, clear stretch of road. If that’s not possible, take quick glances until you get the reading, instead of one longer glance.  </a:t>
            </a: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pPr/>
              <a:t>31</a:t>
            </a:fld>
            <a:endParaRPr lang="en-CA" dirty="0"/>
          </a:p>
        </p:txBody>
      </p:sp>
    </p:spTree>
    <p:extLst>
      <p:ext uri="{BB962C8B-B14F-4D97-AF65-F5344CB8AC3E}">
        <p14:creationId xmlns:p14="http://schemas.microsoft.com/office/powerpoint/2010/main" val="3764189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In</a:t>
            </a:r>
            <a:r>
              <a:rPr lang="en-US" baseline="0" dirty="0"/>
              <a:t> summary when performing a visual search:</a:t>
            </a:r>
          </a:p>
          <a:p>
            <a:endParaRPr lang="en-US" baseline="0" dirty="0"/>
          </a:p>
          <a:p>
            <a:pPr marL="171450" indent="-171450" defTabSz="457200">
              <a:lnSpc>
                <a:spcPct val="100000"/>
              </a:lnSpc>
              <a:spcBef>
                <a:spcPts val="0"/>
              </a:spcBef>
              <a:spcAft>
                <a:spcPts val="800"/>
              </a:spcAft>
              <a:buClr>
                <a:schemeClr val="accent1"/>
              </a:buClr>
              <a:buFont typeface="Arial" panose="020B0604020202020204" pitchFamily="34" charset="0"/>
              <a:buChar char="•"/>
            </a:pPr>
            <a:r>
              <a:rPr lang="en-US" dirty="0">
                <a:solidFill>
                  <a:schemeClr val="tx1">
                    <a:lumMod val="75000"/>
                    <a:lumOff val="25000"/>
                  </a:schemeClr>
                </a:solidFill>
              </a:rPr>
              <a:t>Check your mirrors every 10 to 15 seconds</a:t>
            </a:r>
          </a:p>
          <a:p>
            <a:pPr marL="171450" indent="-171450" defTabSz="457200">
              <a:lnSpc>
                <a:spcPct val="100000"/>
              </a:lnSpc>
              <a:spcBef>
                <a:spcPts val="0"/>
              </a:spcBef>
              <a:spcAft>
                <a:spcPts val="800"/>
              </a:spcAft>
              <a:buClr>
                <a:schemeClr val="accent1"/>
              </a:buClr>
              <a:buFont typeface="Arial" panose="020B0604020202020204" pitchFamily="34" charset="0"/>
              <a:buChar char="•"/>
            </a:pPr>
            <a:r>
              <a:rPr lang="en-US" dirty="0">
                <a:solidFill>
                  <a:schemeClr val="tx1">
                    <a:lumMod val="75000"/>
                    <a:lumOff val="25000"/>
                  </a:schemeClr>
                </a:solidFill>
              </a:rPr>
              <a:t>Check your gates </a:t>
            </a:r>
          </a:p>
          <a:p>
            <a:pPr marL="171450" indent="-171450" defTabSz="457200">
              <a:lnSpc>
                <a:spcPct val="100000"/>
              </a:lnSpc>
              <a:spcBef>
                <a:spcPts val="0"/>
              </a:spcBef>
              <a:spcAft>
                <a:spcPts val="800"/>
              </a:spcAft>
              <a:buClr>
                <a:schemeClr val="accent1"/>
              </a:buClr>
              <a:buFont typeface="Arial" panose="020B0604020202020204" pitchFamily="34" charset="0"/>
              <a:buChar char="•"/>
            </a:pPr>
            <a:r>
              <a:rPr lang="en-US" dirty="0">
                <a:solidFill>
                  <a:schemeClr val="tx1">
                    <a:lumMod val="75000"/>
                    <a:lumOff val="25000"/>
                  </a:schemeClr>
                </a:solidFill>
              </a:rPr>
              <a:t>Make note of any vehicles you are following or who are following you</a:t>
            </a:r>
          </a:p>
          <a:p>
            <a:pPr marL="171450" indent="-171450" defTabSz="457200">
              <a:lnSpc>
                <a:spcPct val="100000"/>
              </a:lnSpc>
              <a:spcBef>
                <a:spcPts val="0"/>
              </a:spcBef>
              <a:spcAft>
                <a:spcPts val="800"/>
              </a:spcAft>
              <a:buClr>
                <a:schemeClr val="accent1"/>
              </a:buClr>
              <a:buFont typeface="Arial" panose="020B0604020202020204" pitchFamily="34" charset="0"/>
              <a:buChar char="•"/>
            </a:pPr>
            <a:r>
              <a:rPr lang="en-US" dirty="0">
                <a:solidFill>
                  <a:schemeClr val="tx1">
                    <a:lumMod val="75000"/>
                    <a:lumOff val="25000"/>
                  </a:schemeClr>
                </a:solidFill>
              </a:rPr>
              <a:t>Notice what's going on around your vehicle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ea typeface="+mn-ea"/>
                <a:cs typeface="+mn-cs"/>
              </a:rPr>
              <a:t>The visual search sequence to practice and use regularly:</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solidFill>
                <a:effectLst/>
                <a:uLnTx/>
                <a:uFillTx/>
                <a:ea typeface="+mn-ea"/>
                <a:cs typeface="+mn-cs"/>
              </a:rPr>
              <a:t>Fill the gap </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solidFill>
                <a:effectLst/>
                <a:uLnTx/>
                <a:uFillTx/>
                <a:ea typeface="+mn-ea"/>
                <a:cs typeface="+mn-cs"/>
              </a:rPr>
              <a:t>Sweep</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solidFill>
                <a:effectLst/>
                <a:uLnTx/>
                <a:uFillTx/>
                <a:ea typeface="+mn-ea"/>
                <a:cs typeface="+mn-cs"/>
              </a:rPr>
              <a:t>Mirror Check</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solidFill>
                <a:effectLst/>
                <a:uLnTx/>
                <a:uFillTx/>
                <a:ea typeface="+mn-ea"/>
                <a:cs typeface="+mn-cs"/>
              </a:rPr>
              <a:t>Gauge Check</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ea typeface="+mn-ea"/>
                <a:cs typeface="+mn-cs"/>
              </a:rPr>
              <a:t>There will be times where real and potential hazards dictate that you create a different sequence, but learning to use your eyes properly will help you utilize the SEE process effectively and allow more reaction time. </a:t>
            </a:r>
            <a:endParaRPr kumimoji="0" lang="en-CA" sz="1200" b="0" i="0" u="none" strike="noStrike" kern="1200" cap="none" spc="0" normalizeH="0" baseline="0" noProof="0" dirty="0">
              <a:ln>
                <a:noFill/>
              </a:ln>
              <a:solidFill>
                <a:prstClr val="black"/>
              </a:solidFill>
              <a:effectLst/>
              <a:uLnTx/>
              <a:uFillTx/>
              <a:ea typeface="+mn-ea"/>
              <a:cs typeface="+mn-cs"/>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Calibri Light" panose="020F0302020204030204" pitchFamily="34" charset="0"/>
                <a:ea typeface="+mn-ea"/>
                <a:cs typeface="+mn-cs"/>
              </a:rPr>
              <a:t>Reference</a:t>
            </a:r>
            <a:r>
              <a:rPr lang="en-US" sz="1200" kern="1200" dirty="0">
                <a:solidFill>
                  <a:schemeClr val="tx1"/>
                </a:solidFill>
                <a:effectLst/>
                <a:latin typeface="Calibri Light" panose="020F0302020204030204" pitchFamily="34" charset="0"/>
                <a:ea typeface="+mn-ea"/>
                <a:cs typeface="+mn-cs"/>
              </a:rPr>
              <a:t>: Visual Techniques are listed in Lesson 5 of the Textbook, under SEE with All Your Senses.</a:t>
            </a:r>
            <a:endParaRPr lang="en-CA" sz="1200" kern="1200" dirty="0">
              <a:solidFill>
                <a:schemeClr val="tx1"/>
              </a:solidFill>
              <a:effectLst/>
              <a:latin typeface="Calibri Light" panose="020F030202020403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D2AAB52B-0897-46EF-ACB7-C2A1E9716B33}" type="slidenum">
              <a:rPr lang="en-CA" smtClean="0"/>
              <a:pPr/>
              <a:t>32</a:t>
            </a:fld>
            <a:endParaRPr lang="en-CA" dirty="0"/>
          </a:p>
        </p:txBody>
      </p:sp>
    </p:spTree>
    <p:extLst>
      <p:ext uri="{BB962C8B-B14F-4D97-AF65-F5344CB8AC3E}">
        <p14:creationId xmlns:p14="http://schemas.microsoft.com/office/powerpoint/2010/main" val="35589944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CA" sz="1200" kern="1200" dirty="0">
                <a:solidFill>
                  <a:schemeClr val="tx1"/>
                </a:solidFill>
                <a:effectLst/>
                <a:latin typeface="Calibri Light" panose="020F0302020204030204" pitchFamily="34" charset="0"/>
                <a:ea typeface="+mn-ea"/>
                <a:cs typeface="+mn-cs"/>
              </a:rPr>
              <a:t>Vision is of course the most important sense you need for driving, but you can use other senses to detect potential hazards:  </a:t>
            </a:r>
          </a:p>
          <a:p>
            <a:pPr marL="171450" lvl="0" indent="-171450">
              <a:buFont typeface="Arial" panose="020B0604020202020204" pitchFamily="34" charset="0"/>
              <a:buChar char="•"/>
            </a:pPr>
            <a:r>
              <a:rPr lang="en-CA" sz="1200" b="0" u="none" strike="noStrike" kern="1200" dirty="0">
                <a:solidFill>
                  <a:schemeClr val="tx1"/>
                </a:solidFill>
                <a:effectLst/>
                <a:latin typeface="Calibri Light" panose="020F0302020204030204" pitchFamily="34" charset="0"/>
                <a:ea typeface="+mn-ea"/>
                <a:cs typeface="+mn-cs"/>
              </a:rPr>
              <a:t>Sound – Listen for car horns, train whistles, sirens,</a:t>
            </a:r>
            <a:r>
              <a:rPr lang="en-CA" sz="1200" b="0" u="none" strike="noStrike" kern="1200" baseline="0" dirty="0">
                <a:solidFill>
                  <a:schemeClr val="tx1"/>
                </a:solidFill>
                <a:effectLst/>
                <a:latin typeface="Calibri Light" panose="020F0302020204030204" pitchFamily="34" charset="0"/>
                <a:ea typeface="+mn-ea"/>
                <a:cs typeface="+mn-cs"/>
              </a:rPr>
              <a:t> </a:t>
            </a:r>
            <a:r>
              <a:rPr lang="en-CA" sz="1200" b="0" u="none" strike="noStrike" kern="1200" dirty="0">
                <a:solidFill>
                  <a:schemeClr val="tx1"/>
                </a:solidFill>
                <a:effectLst/>
                <a:latin typeface="Calibri Light" panose="020F0302020204030204" pitchFamily="34" charset="0"/>
                <a:ea typeface="+mn-ea"/>
                <a:cs typeface="+mn-cs"/>
              </a:rPr>
              <a:t>children playing, etc. Keep music, the radio, and other in-vehicle noises at a reasonable level so you can hear outside noise. </a:t>
            </a:r>
          </a:p>
          <a:p>
            <a:pPr marL="171450" lvl="0" indent="-171450">
              <a:buFont typeface="Arial" panose="020B0604020202020204" pitchFamily="34" charset="0"/>
              <a:buChar char="•"/>
            </a:pPr>
            <a:r>
              <a:rPr lang="en-CA" sz="1200" b="0" u="none" strike="noStrike" kern="1200" dirty="0">
                <a:solidFill>
                  <a:schemeClr val="tx1"/>
                </a:solidFill>
                <a:effectLst/>
                <a:latin typeface="Calibri Light" panose="020F0302020204030204" pitchFamily="34" charset="0"/>
                <a:ea typeface="+mn-ea"/>
                <a:cs typeface="+mn-cs"/>
              </a:rPr>
              <a:t>Touch - Vibrations may tell you there’s a vehicle issue, or that road conditions are changing. </a:t>
            </a:r>
          </a:p>
          <a:p>
            <a:pPr marL="171450" lvl="0" indent="-171450">
              <a:buFont typeface="Arial" panose="020B0604020202020204" pitchFamily="34" charset="0"/>
              <a:buChar char="•"/>
            </a:pPr>
            <a:r>
              <a:rPr lang="en-CA" sz="1200" b="0" u="none" strike="noStrike" kern="1200" dirty="0">
                <a:solidFill>
                  <a:schemeClr val="tx1"/>
                </a:solidFill>
                <a:effectLst/>
                <a:latin typeface="Calibri Light" panose="020F0302020204030204" pitchFamily="34" charset="0"/>
                <a:ea typeface="+mn-ea"/>
                <a:cs typeface="+mn-cs"/>
              </a:rPr>
              <a:t>Smell – Odours of rubber, oil, or other engine fluids may indicate vehicle issues (engine, tires). Smoke or other smells coming from the environment may indicate low visibility or other hazards ahead.</a:t>
            </a:r>
          </a:p>
          <a:p>
            <a:endParaRPr lang="en-US" dirty="0"/>
          </a:p>
          <a:p>
            <a:r>
              <a:rPr lang="en-US" b="1" dirty="0"/>
              <a:t>DO: </a:t>
            </a:r>
            <a:r>
              <a:rPr lang="en-US" dirty="0"/>
              <a:t>Refer students to the table under “SEE - Using Other Senses” of the textbook</a:t>
            </a:r>
            <a:r>
              <a:rPr lang="en-US" baseline="0" dirty="0"/>
              <a:t> in Lesson 5. Review the examples in the table.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Calibri Light" panose="020F0302020204030204" pitchFamily="34" charset="0"/>
                <a:ea typeface="+mn-ea"/>
                <a:cs typeface="+mn-cs"/>
              </a:rPr>
              <a:t>Reference</a:t>
            </a:r>
            <a:r>
              <a:rPr lang="en-US" sz="1200" kern="1200" dirty="0">
                <a:solidFill>
                  <a:schemeClr val="tx1"/>
                </a:solidFill>
                <a:effectLst/>
                <a:latin typeface="Calibri Light" panose="020F0302020204030204" pitchFamily="34" charset="0"/>
                <a:ea typeface="+mn-ea"/>
                <a:cs typeface="+mn-cs"/>
              </a:rPr>
              <a:t>: Visual Techniques are listed in Lesson 5 of the Textbook, under SEE with All Your Senses.</a:t>
            </a:r>
            <a:endParaRPr lang="en-CA" sz="1200" kern="1200" dirty="0">
              <a:solidFill>
                <a:schemeClr val="tx1"/>
              </a:solidFill>
              <a:effectLst/>
              <a:latin typeface="Calibri Light" panose="020F0302020204030204" pitchFamily="34" charset="0"/>
              <a:ea typeface="+mn-ea"/>
              <a:cs typeface="+mn-cs"/>
            </a:endParaRP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pPr/>
              <a:t>33</a:t>
            </a:fld>
            <a:endParaRPr lang="en-CA" dirty="0"/>
          </a:p>
        </p:txBody>
      </p:sp>
    </p:spTree>
    <p:extLst>
      <p:ext uri="{BB962C8B-B14F-4D97-AF65-F5344CB8AC3E}">
        <p14:creationId xmlns:p14="http://schemas.microsoft.com/office/powerpoint/2010/main" val="4080531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 </a:t>
            </a:r>
            <a:r>
              <a:rPr lang="en-US" b="0" dirty="0"/>
              <a:t>Ask students to</a:t>
            </a:r>
            <a:r>
              <a:rPr lang="en-US" b="0" baseline="0" dirty="0"/>
              <a:t> write down how they think they can SEE better.</a:t>
            </a:r>
          </a:p>
          <a:p>
            <a:endParaRPr lang="en-US" b="0" baseline="0" dirty="0"/>
          </a:p>
          <a:p>
            <a:r>
              <a:rPr lang="en-US" b="0" baseline="0" dirty="0"/>
              <a:t>Once they are finished, </a:t>
            </a:r>
            <a:r>
              <a:rPr lang="en-US" b="1" baseline="0" dirty="0"/>
              <a:t>click to reveal </a:t>
            </a:r>
            <a:r>
              <a:rPr lang="en-US" b="0" baseline="0" dirty="0"/>
              <a:t>the answers one at a time. </a:t>
            </a:r>
          </a:p>
          <a:p>
            <a:pPr lvl="0" defTabSz="457200">
              <a:lnSpc>
                <a:spcPct val="107000"/>
              </a:lnSpc>
              <a:spcBef>
                <a:spcPts val="0"/>
              </a:spcBef>
              <a:spcAft>
                <a:spcPts val="800"/>
              </a:spcAft>
              <a:buClr>
                <a:srgbClr val="54C7DA"/>
              </a:buClr>
              <a:tabLst/>
            </a:pPr>
            <a:endParaRPr lang="en-US" altLang="en-US" sz="1200" dirty="0">
              <a:solidFill>
                <a:srgbClr val="000000">
                  <a:lumMod val="75000"/>
                  <a:lumOff val="25000"/>
                </a:srgbClr>
              </a:solidFill>
              <a:latin typeface="Calibri Light" panose="020F0302020204030204" pitchFamily="34" charset="0"/>
              <a:ea typeface="+mn-ea"/>
              <a:cs typeface="+mn-cs"/>
            </a:endParaRPr>
          </a:p>
          <a:p>
            <a:r>
              <a:rPr lang="en-CA" sz="1200" kern="1200" dirty="0">
                <a:solidFill>
                  <a:schemeClr val="tx1"/>
                </a:solidFill>
                <a:effectLst/>
                <a:latin typeface="Calibri Light" panose="020F0302020204030204" pitchFamily="34" charset="0"/>
                <a:ea typeface="+mn-ea"/>
                <a:cs typeface="+mn-cs"/>
              </a:rPr>
              <a:t>You can </a:t>
            </a:r>
            <a:r>
              <a:rPr lang="en-CA" sz="1200" b="1" kern="1200" dirty="0">
                <a:solidFill>
                  <a:schemeClr val="tx1"/>
                </a:solidFill>
                <a:effectLst/>
                <a:latin typeface="Calibri Light" panose="020F0302020204030204" pitchFamily="34" charset="0"/>
                <a:ea typeface="+mn-ea"/>
                <a:cs typeface="+mn-cs"/>
              </a:rPr>
              <a:t>SEE</a:t>
            </a:r>
            <a:r>
              <a:rPr lang="en-CA" sz="1200" kern="1200" dirty="0">
                <a:solidFill>
                  <a:schemeClr val="tx1"/>
                </a:solidFill>
                <a:effectLst/>
                <a:latin typeface="Calibri Light" panose="020F0302020204030204" pitchFamily="34" charset="0"/>
                <a:ea typeface="+mn-ea"/>
                <a:cs typeface="+mn-cs"/>
              </a:rPr>
              <a:t> better by:</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Practicing the commentary driving technique</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Developing good visual habits and using all your senses </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Being aware of driving conditions (mentioned in Lesson</a:t>
            </a:r>
            <a:r>
              <a:rPr lang="en-CA" sz="1200" u="none" strike="noStrike" kern="1200" baseline="0" dirty="0">
                <a:solidFill>
                  <a:schemeClr val="tx1"/>
                </a:solidFill>
                <a:effectLst/>
                <a:latin typeface="Calibri Light" panose="020F0302020204030204" pitchFamily="34" charset="0"/>
                <a:ea typeface="+mn-ea"/>
                <a:cs typeface="+mn-cs"/>
              </a:rPr>
              <a:t> 6)</a:t>
            </a:r>
            <a:endParaRPr lang="en-CA" sz="1200" u="none" strike="noStrike" kern="1200" dirty="0">
              <a:solidFill>
                <a:schemeClr val="tx1"/>
              </a:solidFill>
              <a:effectLst/>
              <a:latin typeface="Calibri Light" panose="020F0302020204030204" pitchFamily="34" charset="0"/>
              <a:ea typeface="+mn-ea"/>
              <a:cs typeface="+mn-cs"/>
            </a:endParaRP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Learning how to share the road </a:t>
            </a:r>
          </a:p>
          <a:p>
            <a:endParaRPr lang="en-US" b="1" dirty="0"/>
          </a:p>
        </p:txBody>
      </p:sp>
      <p:sp>
        <p:nvSpPr>
          <p:cNvPr id="4" name="Slide Number Placeholder 3"/>
          <p:cNvSpPr>
            <a:spLocks noGrp="1"/>
          </p:cNvSpPr>
          <p:nvPr>
            <p:ph type="sldNum" sz="quarter" idx="10"/>
          </p:nvPr>
        </p:nvSpPr>
        <p:spPr/>
        <p:txBody>
          <a:bodyPr/>
          <a:lstStyle/>
          <a:p>
            <a:fld id="{D2AAB52B-0897-46EF-ACB7-C2A1E9716B33}" type="slidenum">
              <a:rPr lang="en-CA" smtClean="0">
                <a:solidFill>
                  <a:prstClr val="black"/>
                </a:solidFill>
              </a:rPr>
              <a:pPr/>
              <a:t>34</a:t>
            </a:fld>
            <a:endParaRPr lang="en-CA" dirty="0">
              <a:solidFill>
                <a:prstClr val="black"/>
              </a:solidFill>
            </a:endParaRPr>
          </a:p>
        </p:txBody>
      </p:sp>
    </p:spTree>
    <p:extLst>
      <p:ext uri="{BB962C8B-B14F-4D97-AF65-F5344CB8AC3E}">
        <p14:creationId xmlns:p14="http://schemas.microsoft.com/office/powerpoint/2010/main" val="19480440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a:t>
            </a:r>
            <a:r>
              <a:rPr lang="en-US" dirty="0"/>
              <a:t> You</a:t>
            </a:r>
            <a:r>
              <a:rPr lang="en-US" baseline="0" dirty="0"/>
              <a:t> will have 20 minutes to complete Exercise 2 in the Exercise Book.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Do: </a:t>
            </a:r>
            <a:r>
              <a:rPr lang="en-US" baseline="0" dirty="0"/>
              <a:t>Review the answers for each exercise, using the Exercise Book - Answer Key.</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D2AAB52B-0897-46EF-ACB7-C2A1E9716B33}" type="slidenum">
              <a:rPr lang="en-CA" smtClean="0"/>
              <a:pPr/>
              <a:t>35</a:t>
            </a:fld>
            <a:endParaRPr lang="en-CA" dirty="0"/>
          </a:p>
        </p:txBody>
      </p:sp>
    </p:spTree>
    <p:extLst>
      <p:ext uri="{BB962C8B-B14F-4D97-AF65-F5344CB8AC3E}">
        <p14:creationId xmlns:p14="http://schemas.microsoft.com/office/powerpoint/2010/main" val="6333802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DO: </a:t>
            </a:r>
            <a:r>
              <a:rPr lang="en-US" b="0" dirty="0"/>
              <a:t>Read slide.</a:t>
            </a:r>
            <a:endParaRPr lang="en-US" b="1"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Calibri Light" panose="020F0302020204030204" pitchFamily="34" charset="0"/>
                <a:ea typeface="+mn-ea"/>
                <a:cs typeface="+mn-cs"/>
              </a:rPr>
              <a:t>Reference</a:t>
            </a:r>
            <a:r>
              <a:rPr lang="en-US" sz="1200" kern="1200" dirty="0">
                <a:solidFill>
                  <a:schemeClr val="tx1"/>
                </a:solidFill>
                <a:effectLst/>
                <a:latin typeface="Calibri Light" panose="020F0302020204030204" pitchFamily="34" charset="0"/>
                <a:ea typeface="+mn-ea"/>
                <a:cs typeface="+mn-cs"/>
              </a:rPr>
              <a:t>: Hazardous</a:t>
            </a:r>
            <a:r>
              <a:rPr lang="en-US" sz="1200" kern="1200" baseline="0" dirty="0">
                <a:solidFill>
                  <a:schemeClr val="tx1"/>
                </a:solidFill>
                <a:effectLst/>
                <a:latin typeface="Calibri Light" panose="020F0302020204030204" pitchFamily="34" charset="0"/>
                <a:ea typeface="+mn-ea"/>
                <a:cs typeface="+mn-cs"/>
              </a:rPr>
              <a:t> traffic situations are</a:t>
            </a:r>
            <a:r>
              <a:rPr lang="en-US" sz="1200" kern="1200" dirty="0">
                <a:solidFill>
                  <a:schemeClr val="tx1"/>
                </a:solidFill>
                <a:effectLst/>
                <a:latin typeface="Calibri Light" panose="020F0302020204030204" pitchFamily="34" charset="0"/>
                <a:ea typeface="+mn-ea"/>
                <a:cs typeface="+mn-cs"/>
              </a:rPr>
              <a:t> in Lesson 5 of the Textbook, under SEE and Share the Road.</a:t>
            </a:r>
            <a:endParaRPr lang="en-CA" sz="1200" kern="1200" dirty="0">
              <a:solidFill>
                <a:schemeClr val="tx1"/>
              </a:solidFill>
              <a:effectLst/>
              <a:latin typeface="Calibri Light" panose="020F0302020204030204" pitchFamily="34"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D2AAB52B-0897-46EF-ACB7-C2A1E9716B33}" type="slidenum">
              <a:rPr lang="en-CA" smtClean="0">
                <a:solidFill>
                  <a:prstClr val="black"/>
                </a:solidFill>
              </a:rPr>
              <a:pPr/>
              <a:t>36</a:t>
            </a:fld>
            <a:endParaRPr lang="en-CA" dirty="0">
              <a:solidFill>
                <a:prstClr val="black"/>
              </a:solidFill>
            </a:endParaRPr>
          </a:p>
        </p:txBody>
      </p:sp>
    </p:spTree>
    <p:extLst>
      <p:ext uri="{BB962C8B-B14F-4D97-AF65-F5344CB8AC3E}">
        <p14:creationId xmlns:p14="http://schemas.microsoft.com/office/powerpoint/2010/main" val="42934130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ea typeface="+mn-ea"/>
                <a:cs typeface="+mn-cs"/>
              </a:rPr>
              <a:t>SAY: </a:t>
            </a:r>
            <a:r>
              <a:rPr lang="en-CA" sz="1200" kern="1200" dirty="0">
                <a:solidFill>
                  <a:schemeClr val="tx1"/>
                </a:solidFill>
                <a:effectLst/>
                <a:latin typeface="Calibri Light" panose="020F0302020204030204" pitchFamily="34" charset="0"/>
                <a:ea typeface="+mn-ea"/>
                <a:cs typeface="+mn-cs"/>
              </a:rPr>
              <a:t>Parked vehicles pose these potential hazards: </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Pedestrians or animals may suddenly emerge from between parked vehicles.</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A parked vehicle may suddenly pull out into your path without warning. Watch for these clues:  </a:t>
            </a:r>
          </a:p>
          <a:p>
            <a:pPr marL="628650" lvl="1" indent="-171450">
              <a:buFont typeface="Arial" panose="020B0604020202020204" pitchFamily="34" charset="0"/>
              <a:buChar char="•"/>
            </a:pPr>
            <a:r>
              <a:rPr lang="en-CA" sz="1200" kern="1200" dirty="0">
                <a:solidFill>
                  <a:schemeClr val="tx1"/>
                </a:solidFill>
                <a:effectLst/>
                <a:latin typeface="Calibri Light" panose="020F0302020204030204" pitchFamily="34" charset="0"/>
                <a:ea typeface="+mn-ea"/>
                <a:cs typeface="+mn-cs"/>
              </a:rPr>
              <a:t>Exhaust fumes</a:t>
            </a:r>
          </a:p>
          <a:p>
            <a:pPr marL="628650" lvl="1" indent="-171450">
              <a:buFont typeface="Arial" panose="020B0604020202020204" pitchFamily="34" charset="0"/>
              <a:buChar char="•"/>
            </a:pPr>
            <a:r>
              <a:rPr lang="en-CA" sz="1200" kern="1200" dirty="0">
                <a:solidFill>
                  <a:schemeClr val="tx1"/>
                </a:solidFill>
                <a:effectLst/>
                <a:latin typeface="Calibri Light" panose="020F0302020204030204" pitchFamily="34" charset="0"/>
                <a:ea typeface="+mn-ea"/>
                <a:cs typeface="+mn-cs"/>
              </a:rPr>
              <a:t>Backing and brake lights turning on </a:t>
            </a:r>
          </a:p>
          <a:p>
            <a:pPr marL="628650" lvl="1" indent="-171450">
              <a:buFont typeface="Arial" panose="020B0604020202020204" pitchFamily="34" charset="0"/>
              <a:buChar char="•"/>
            </a:pPr>
            <a:r>
              <a:rPr lang="en-CA" sz="1200" kern="1200" dirty="0">
                <a:solidFill>
                  <a:schemeClr val="tx1"/>
                </a:solidFill>
                <a:effectLst/>
                <a:latin typeface="Calibri Light" panose="020F0302020204030204" pitchFamily="34" charset="0"/>
                <a:ea typeface="+mn-ea"/>
                <a:cs typeface="+mn-cs"/>
              </a:rPr>
              <a:t>Front wheels pointing toward traffic </a:t>
            </a:r>
          </a:p>
          <a:p>
            <a:pPr marL="628650" lvl="1" indent="-171450">
              <a:buFont typeface="Arial" panose="020B0604020202020204" pitchFamily="34" charset="0"/>
              <a:buChar char="•"/>
            </a:pPr>
            <a:r>
              <a:rPr lang="en-CA" sz="1200" kern="1200" dirty="0">
                <a:solidFill>
                  <a:schemeClr val="tx1"/>
                </a:solidFill>
                <a:effectLst/>
                <a:latin typeface="Calibri Light" panose="020F0302020204030204" pitchFamily="34" charset="0"/>
                <a:ea typeface="+mn-ea"/>
                <a:cs typeface="+mn-cs"/>
              </a:rPr>
              <a:t>A person behind the steering wheel </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People may open doors of parked vehicles into traffic without looking. </a:t>
            </a:r>
          </a:p>
          <a:p>
            <a:pPr marL="628650" lvl="1"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Drive at least 1.5 metres out from a parked vehicle to avoid an opening door.</a:t>
            </a:r>
          </a:p>
          <a:p>
            <a:pPr marL="0" indent="0">
              <a:buFont typeface="Arial" panose="020B0604020202020204" pitchFamily="34" charset="0"/>
              <a:buNone/>
            </a:pPr>
            <a:endParaRPr lang="en-CA" sz="1200" kern="1200" dirty="0">
              <a:solidFill>
                <a:schemeClr val="tx1"/>
              </a:solidFill>
              <a:effectLst/>
              <a:latin typeface="Calibri Light" panose="020F0302020204030204" pitchFamily="34" charset="0"/>
              <a:ea typeface="+mn-ea"/>
              <a:cs typeface="+mn-cs"/>
            </a:endParaRPr>
          </a:p>
          <a:p>
            <a:pPr marL="0" indent="0">
              <a:buFont typeface="Arial" panose="020B0604020202020204" pitchFamily="34" charset="0"/>
              <a:buNone/>
            </a:pPr>
            <a:r>
              <a:rPr lang="en-CA" sz="1200" kern="1200" dirty="0">
                <a:solidFill>
                  <a:schemeClr val="tx1"/>
                </a:solidFill>
                <a:effectLst/>
                <a:latin typeface="Calibri Light" panose="020F0302020204030204" pitchFamily="34" charset="0"/>
                <a:ea typeface="+mn-ea"/>
                <a:cs typeface="+mn-cs"/>
              </a:rPr>
              <a:t>When passing a stalled or stopped vehicle on the highway, treat it the same as passing a moving vehicle. As you approach from behind, look for any sign the vehicle may move (wheels turning, lights, exhaust) or passengers may exit. As a courtesy, move over one lane. If that’s not possible, slow down and keep the brake covered. </a:t>
            </a:r>
          </a:p>
          <a:p>
            <a:pPr marL="0" indent="0">
              <a:buFont typeface="Arial" panose="020B0604020202020204" pitchFamily="34" charset="0"/>
              <a:buNone/>
            </a:pPr>
            <a:endParaRPr lang="en-US" sz="1200" kern="1200" dirty="0">
              <a:solidFill>
                <a:schemeClr val="tx1"/>
              </a:solidFill>
              <a:effectLst/>
              <a:latin typeface="Calibri Light" panose="020F03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tx1"/>
                </a:solidFill>
                <a:effectLst/>
                <a:latin typeface="Calibri Light" panose="020F0302020204030204" pitchFamily="34" charset="0"/>
                <a:ea typeface="+mn-ea"/>
                <a:cs typeface="+mn-cs"/>
              </a:rPr>
              <a:t>Reference</a:t>
            </a:r>
            <a:r>
              <a:rPr lang="en-US" sz="1200" kern="1200" dirty="0">
                <a:solidFill>
                  <a:schemeClr val="tx1"/>
                </a:solidFill>
                <a:effectLst/>
                <a:latin typeface="Calibri Light" panose="020F0302020204030204" pitchFamily="34" charset="0"/>
                <a:ea typeface="+mn-ea"/>
                <a:cs typeface="+mn-cs"/>
              </a:rPr>
              <a:t>: Hazardous</a:t>
            </a:r>
            <a:r>
              <a:rPr lang="en-US" sz="1200" kern="1200" baseline="0" dirty="0">
                <a:solidFill>
                  <a:schemeClr val="tx1"/>
                </a:solidFill>
                <a:effectLst/>
                <a:latin typeface="Calibri Light" panose="020F0302020204030204" pitchFamily="34" charset="0"/>
                <a:ea typeface="+mn-ea"/>
                <a:cs typeface="+mn-cs"/>
              </a:rPr>
              <a:t> traffic situations are</a:t>
            </a:r>
            <a:r>
              <a:rPr lang="en-US" sz="1200" kern="1200" dirty="0">
                <a:solidFill>
                  <a:schemeClr val="tx1"/>
                </a:solidFill>
                <a:effectLst/>
                <a:latin typeface="Calibri Light" panose="020F0302020204030204" pitchFamily="34" charset="0"/>
                <a:ea typeface="+mn-ea"/>
                <a:cs typeface="+mn-cs"/>
              </a:rPr>
              <a:t> in Lesson 5 of the Textbook, under SEE and Share the Road.</a:t>
            </a:r>
            <a:endParaRPr lang="en-CA" sz="1200" kern="1200" dirty="0">
              <a:solidFill>
                <a:schemeClr val="tx1"/>
              </a:solidFill>
              <a:effectLst/>
              <a:latin typeface="Calibri Light" panose="020F0302020204030204" pitchFamily="34" charset="0"/>
              <a:ea typeface="+mn-ea"/>
              <a:cs typeface="+mn-cs"/>
            </a:endParaRPr>
          </a:p>
          <a:p>
            <a:pPr marL="0" indent="0">
              <a:buFont typeface="Arial" panose="020B0604020202020204" pitchFamily="34" charset="0"/>
              <a:buNone/>
            </a:pPr>
            <a:endParaRPr lang="en-CA" sz="1200" kern="1200" dirty="0">
              <a:solidFill>
                <a:schemeClr val="tx1"/>
              </a:solidFill>
              <a:effectLst/>
              <a:latin typeface="Calibri Light" panose="020F0302020204030204" pitchFamily="34" charset="0"/>
              <a:ea typeface="+mn-ea"/>
              <a:cs typeface="+mn-cs"/>
            </a:endParaRPr>
          </a:p>
          <a:p>
            <a:endParaRPr lang="en-US" sz="1200" kern="1200" dirty="0">
              <a:solidFill>
                <a:schemeClr val="tx1"/>
              </a:solidFill>
              <a:effectLst/>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37</a:t>
            </a:fld>
            <a:endParaRPr lang="en-CA" dirty="0"/>
          </a:p>
        </p:txBody>
      </p:sp>
    </p:spTree>
    <p:extLst>
      <p:ext uri="{BB962C8B-B14F-4D97-AF65-F5344CB8AC3E}">
        <p14:creationId xmlns:p14="http://schemas.microsoft.com/office/powerpoint/2010/main" val="25520491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ea typeface="+mn-ea"/>
                <a:cs typeface="+mn-cs"/>
              </a:rPr>
              <a:t>SAY:</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Motorcycles are easily hidden in your vehicle’s blind spots. They can even be difficult to spot in a wide-angle mirror. </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Motorcycles can be easily victimized by the “right turn squeeze” when positioned between the curb and a truck turning right.  </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Pay attention for motorcycles when turning left. They may not be easily visible in heavy traffic or low-light conditions. Their size may also make it difficult to judge their speed.  </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Sometimes a motorcycle’s turn signals can be hard to see. Watch the rider for clues. If the rider does a shoulder check, they may be intending to change lanes or turn.</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Motorcycle riders often move within their lane to avoid road hazards like potholes, and to maintain a space cushion from other vehicles.</a:t>
            </a:r>
          </a:p>
          <a:p>
            <a:endParaRPr lang="en-CA" sz="1200" b="1" kern="1200" dirty="0">
              <a:solidFill>
                <a:schemeClr val="tx1"/>
              </a:solidFill>
              <a:effectLst/>
              <a:latin typeface="Calibri Light" panose="020F0302020204030204" pitchFamily="34" charset="0"/>
              <a:ea typeface="+mn-ea"/>
              <a:cs typeface="+mn-cs"/>
            </a:endParaRPr>
          </a:p>
          <a:p>
            <a:r>
              <a:rPr lang="en-CA" sz="1200" b="1" kern="1200" dirty="0">
                <a:solidFill>
                  <a:schemeClr val="tx1"/>
                </a:solidFill>
                <a:effectLst/>
                <a:latin typeface="Calibri Light" panose="020F0302020204030204" pitchFamily="34" charset="0"/>
                <a:ea typeface="+mn-ea"/>
                <a:cs typeface="+mn-cs"/>
              </a:rPr>
              <a:t>Cyclists</a:t>
            </a:r>
            <a:endParaRPr lang="en-CA" sz="1200" kern="1200" dirty="0">
              <a:solidFill>
                <a:schemeClr val="tx1"/>
              </a:solidFill>
              <a:effectLst/>
              <a:latin typeface="Calibri Light" panose="020F0302020204030204" pitchFamily="34" charset="0"/>
              <a:ea typeface="+mn-ea"/>
              <a:cs typeface="+mn-cs"/>
            </a:endParaRP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Cyclists are required to ride close to the right curb, but may need to ride further out to avoid potholes, gravel or sand, ruts, and other surface problems. Be aware of these conditions when you encounter a cyclist.</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When passing a cyclist, change lanes like you would for other vehicles.</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Avoid catching cyclists in a right turn squeeze.  </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Before moving away from the curb, check for cyclists riding past your vehicle.</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Avoid following cyclists too closely. They do not have brake lights to warn you of a stop. </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Be alert for children on bicycles, who may lack experience and knowledge of safe cycling.  </a:t>
            </a:r>
          </a:p>
          <a:p>
            <a:endParaRPr lang="en-US" sz="1200" b="1" kern="1200" dirty="0">
              <a:solidFill>
                <a:schemeClr val="tx1"/>
              </a:solidFill>
              <a:effectLst/>
              <a:latin typeface="Calibri Light" panose="020F0302020204030204" pitchFamily="34" charset="0"/>
              <a:ea typeface="+mn-ea"/>
              <a:cs typeface="+mn-cs"/>
            </a:endParaRPr>
          </a:p>
          <a:p>
            <a:endParaRPr lang="en-US" sz="1200" b="1" kern="1200" dirty="0">
              <a:solidFill>
                <a:schemeClr val="tx1"/>
              </a:solidFill>
              <a:effectLst/>
              <a:latin typeface="Calibri Light" panose="020F0302020204030204" pitchFamily="34" charset="0"/>
              <a:ea typeface="+mn-ea"/>
              <a:cs typeface="+mn-cs"/>
            </a:endParaRPr>
          </a:p>
          <a:p>
            <a:endParaRPr lang="en-US" sz="1200" kern="1200" dirty="0">
              <a:solidFill>
                <a:schemeClr val="tx1"/>
              </a:solidFill>
              <a:effectLst/>
              <a:latin typeface="Calibri Light" panose="020F03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tx1"/>
                </a:solidFill>
                <a:effectLst/>
                <a:latin typeface="Calibri Light" panose="020F0302020204030204" pitchFamily="34" charset="0"/>
                <a:ea typeface="+mn-ea"/>
                <a:cs typeface="+mn-cs"/>
              </a:rPr>
              <a:t>Reference</a:t>
            </a:r>
            <a:r>
              <a:rPr lang="en-US" sz="1200" kern="1200" dirty="0">
                <a:solidFill>
                  <a:schemeClr val="tx1"/>
                </a:solidFill>
                <a:effectLst/>
                <a:latin typeface="Calibri Light" panose="020F0302020204030204" pitchFamily="34" charset="0"/>
                <a:ea typeface="+mn-ea"/>
                <a:cs typeface="+mn-cs"/>
              </a:rPr>
              <a:t>: Hazardous</a:t>
            </a:r>
            <a:r>
              <a:rPr lang="en-US" sz="1200" kern="1200" baseline="0" dirty="0">
                <a:solidFill>
                  <a:schemeClr val="tx1"/>
                </a:solidFill>
                <a:effectLst/>
                <a:latin typeface="Calibri Light" panose="020F0302020204030204" pitchFamily="34" charset="0"/>
                <a:ea typeface="+mn-ea"/>
                <a:cs typeface="+mn-cs"/>
              </a:rPr>
              <a:t> traffic situations are</a:t>
            </a:r>
            <a:r>
              <a:rPr lang="en-US" sz="1200" kern="1200" dirty="0">
                <a:solidFill>
                  <a:schemeClr val="tx1"/>
                </a:solidFill>
                <a:effectLst/>
                <a:latin typeface="Calibri Light" panose="020F0302020204030204" pitchFamily="34" charset="0"/>
                <a:ea typeface="+mn-ea"/>
                <a:cs typeface="+mn-cs"/>
              </a:rPr>
              <a:t> in Lesson 5 of the Textbook, under SEE and Share the Road.</a:t>
            </a:r>
            <a:endParaRPr lang="en-CA" sz="1200" kern="1200" dirty="0">
              <a:solidFill>
                <a:schemeClr val="tx1"/>
              </a:solidFill>
              <a:effectLst/>
              <a:latin typeface="Calibri Light" panose="020F0302020204030204" pitchFamily="34" charset="0"/>
              <a:ea typeface="+mn-ea"/>
              <a:cs typeface="+mn-cs"/>
            </a:endParaRPr>
          </a:p>
          <a:p>
            <a:pPr marL="0" indent="0">
              <a:buFont typeface="Arial" panose="020B0604020202020204" pitchFamily="34" charset="0"/>
              <a:buNone/>
            </a:pPr>
            <a:endParaRPr lang="en-CA" sz="1200" kern="1200" dirty="0">
              <a:solidFill>
                <a:schemeClr val="tx1"/>
              </a:solidFill>
              <a:effectLst/>
              <a:latin typeface="Calibri Light" panose="020F0302020204030204" pitchFamily="34" charset="0"/>
              <a:ea typeface="+mn-ea"/>
              <a:cs typeface="+mn-cs"/>
            </a:endParaRPr>
          </a:p>
          <a:p>
            <a:endParaRPr lang="en-US" sz="1200" kern="1200" dirty="0">
              <a:solidFill>
                <a:schemeClr val="tx1"/>
              </a:solidFill>
              <a:effectLst/>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38</a:t>
            </a:fld>
            <a:endParaRPr lang="en-CA" dirty="0"/>
          </a:p>
        </p:txBody>
      </p:sp>
    </p:spTree>
    <p:extLst>
      <p:ext uri="{BB962C8B-B14F-4D97-AF65-F5344CB8AC3E}">
        <p14:creationId xmlns:p14="http://schemas.microsoft.com/office/powerpoint/2010/main" val="27217994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ea typeface="+mn-ea"/>
                <a:cs typeface="+mn-cs"/>
              </a:rPr>
              <a:t>SAY:</a:t>
            </a:r>
            <a:endParaRPr lang="en-CA" sz="1200" kern="1200" dirty="0">
              <a:solidFill>
                <a:schemeClr val="tx1"/>
              </a:solidFill>
              <a:effectLst/>
              <a:ea typeface="+mn-ea"/>
              <a:cs typeface="+mn-cs"/>
            </a:endParaRP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Always yield to pedestrians. They have the right-of-way at any marked or unmarked crosswalk.  </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At crosswalks, stop two to three car-lengths back so that traffic in other lanes can see the pedestrian and has time to stop.</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Never pass another vehicle when approaching a crosswalk. There is always a chance that the other vehicle is slowing or stopping for a pedestrian. </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Watch for pedestrians emerging from or between parked cars. Cover the brake and be prepared to stop. </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When turning at an intersection, continually check all around the vehicle, especially the blind spots, for pedestrians.</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Watch for pedestrians that may be difficult to see because of dark clothing.</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Be aware of pedestrians that may take longer to cross, such as someone with a disability.  </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Watch for children, who may not be very aware around traffic, and who can act unpredictably. Watch for toys or other objects as warning signs that children are near. </a:t>
            </a:r>
          </a:p>
        </p:txBody>
      </p:sp>
      <p:sp>
        <p:nvSpPr>
          <p:cNvPr id="4" name="Slide Number Placeholder 3"/>
          <p:cNvSpPr>
            <a:spLocks noGrp="1"/>
          </p:cNvSpPr>
          <p:nvPr>
            <p:ph type="sldNum" sz="quarter" idx="10"/>
          </p:nvPr>
        </p:nvSpPr>
        <p:spPr/>
        <p:txBody>
          <a:bodyPr/>
          <a:lstStyle/>
          <a:p>
            <a:fld id="{D2AAB52B-0897-46EF-ACB7-C2A1E9716B33}" type="slidenum">
              <a:rPr lang="en-CA" smtClean="0"/>
              <a:t>39</a:t>
            </a:fld>
            <a:endParaRPr lang="en-CA" dirty="0"/>
          </a:p>
        </p:txBody>
      </p:sp>
    </p:spTree>
    <p:extLst>
      <p:ext uri="{BB962C8B-B14F-4D97-AF65-F5344CB8AC3E}">
        <p14:creationId xmlns:p14="http://schemas.microsoft.com/office/powerpoint/2010/main" val="1648355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SAY:</a:t>
            </a:r>
            <a:r>
              <a:rPr lang="en-US" sz="1000" dirty="0"/>
              <a:t> Safety is your most important responsibility. </a:t>
            </a:r>
            <a:r>
              <a:rPr lang="en-CA" sz="1000" kern="1200" dirty="0">
                <a:solidFill>
                  <a:schemeClr val="tx1"/>
                </a:solidFill>
                <a:effectLst/>
                <a:latin typeface="Calibri Light" panose="020F0302020204030204" pitchFamily="34" charset="0"/>
                <a:ea typeface="+mn-ea"/>
                <a:cs typeface="+mn-cs"/>
              </a:rPr>
              <a:t>This responsibility is expressed in </a:t>
            </a:r>
            <a:r>
              <a:rPr lang="en-CA" sz="1000" u="none" kern="1200" dirty="0">
                <a:solidFill>
                  <a:schemeClr val="tx1"/>
                </a:solidFill>
                <a:effectLst/>
                <a:latin typeface="Calibri Light" panose="020F0302020204030204" pitchFamily="34" charset="0"/>
                <a:ea typeface="+mn-ea"/>
                <a:cs typeface="+mn-cs"/>
                <a:hlinkClick r:id="rId3"/>
              </a:rPr>
              <a:t>Canada’s National Occupational Standard (NOS) for truck drivers</a:t>
            </a:r>
            <a:r>
              <a:rPr lang="en-CA" sz="1000" u="none" kern="1200" dirty="0">
                <a:solidFill>
                  <a:schemeClr val="tx1"/>
                </a:solidFill>
                <a:effectLst/>
                <a:latin typeface="Calibri Light" panose="020F0302020204030204" pitchFamily="34" charset="0"/>
                <a:ea typeface="+mn-ea"/>
                <a:cs typeface="+mn-cs"/>
              </a:rPr>
              <a:t> </a:t>
            </a:r>
            <a:r>
              <a:rPr lang="en-CA" sz="1000" kern="1200" dirty="0">
                <a:solidFill>
                  <a:schemeClr val="tx1"/>
                </a:solidFill>
                <a:effectLst/>
                <a:latin typeface="Calibri Light" panose="020F0302020204030204" pitchFamily="34" charset="0"/>
                <a:ea typeface="+mn-ea"/>
                <a:cs typeface="+mn-cs"/>
              </a:rPr>
              <a:t>as having a “duty of care” – to proactively protect other road users from harm.</a:t>
            </a:r>
            <a:endParaRPr lang="en-US" sz="1000" dirty="0"/>
          </a:p>
        </p:txBody>
      </p:sp>
      <p:sp>
        <p:nvSpPr>
          <p:cNvPr id="4" name="Slide Number Placeholder 3"/>
          <p:cNvSpPr>
            <a:spLocks noGrp="1"/>
          </p:cNvSpPr>
          <p:nvPr>
            <p:ph type="sldNum" sz="quarter" idx="5"/>
          </p:nvPr>
        </p:nvSpPr>
        <p:spPr/>
        <p:txBody>
          <a:bodyPr/>
          <a:lstStyle/>
          <a:p>
            <a:fld id="{D2AAB52B-0897-46EF-ACB7-C2A1E9716B33}" type="slidenum">
              <a:rPr lang="en-CA" smtClean="0">
                <a:solidFill>
                  <a:prstClr val="black"/>
                </a:solidFill>
              </a:rPr>
              <a:pPr/>
              <a:t>4</a:t>
            </a:fld>
            <a:endParaRPr lang="en-CA" dirty="0">
              <a:solidFill>
                <a:prstClr val="black"/>
              </a:solidFill>
            </a:endParaRPr>
          </a:p>
        </p:txBody>
      </p:sp>
    </p:spTree>
    <p:extLst>
      <p:ext uri="{BB962C8B-B14F-4D97-AF65-F5344CB8AC3E}">
        <p14:creationId xmlns:p14="http://schemas.microsoft.com/office/powerpoint/2010/main" val="31090660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ea typeface="+mn-ea"/>
                <a:cs typeface="+mn-cs"/>
              </a:rPr>
              <a:t>SAY: </a:t>
            </a:r>
            <a:r>
              <a:rPr lang="en-US" sz="1200" b="1" kern="1200" dirty="0">
                <a:solidFill>
                  <a:schemeClr val="tx1"/>
                </a:solidFill>
                <a:effectLst/>
                <a:latin typeface="Calibri Light" panose="020F0302020204030204" pitchFamily="34" charset="0"/>
                <a:ea typeface="+mn-ea"/>
                <a:cs typeface="+mn-cs"/>
              </a:rPr>
              <a:t>Animals</a:t>
            </a:r>
            <a:endParaRPr lang="en-US" sz="1200" kern="1200" dirty="0">
              <a:solidFill>
                <a:schemeClr val="tx1"/>
              </a:solidFill>
              <a:effectLst/>
              <a:latin typeface="Calibri Light" panose="020F0302020204030204" pitchFamily="34" charset="0"/>
              <a:ea typeface="+mn-ea"/>
              <a:cs typeface="+mn-cs"/>
            </a:endParaRP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Reduce your speed, look well ahead, and use caution in areas with wildlife warning signs.</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Scan the sides of the road and ditches for animals.</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Be more careful when animals are most active: at dawn and dusk, and during spring and autumn. During the winter, animals may roam on highways to lick salt off roads.</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Animals sometimes move in groups. If you see one animal, there may be more.</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At night, watch for sudden, unusual spots of light on or near the road. This may be your headlights reflecting in an animal’s eyes.  </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Sound the horn in a series of short bursts to scare off animals. Flashing lights and sounding the horn may divert a deer from crossing the road,  </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Moose are particularly dangerous because of their size. Also, flashing lights and sounding the horn won’t scare a moose off the road. As well, you may not see a moose’s eyes because they are so tall their eyes may be above your headlight beams.</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If you encounter an animal, brake firmly and don’t swerve to avoid it.</a:t>
            </a:r>
          </a:p>
        </p:txBody>
      </p:sp>
      <p:sp>
        <p:nvSpPr>
          <p:cNvPr id="4" name="Slide Number Placeholder 3"/>
          <p:cNvSpPr>
            <a:spLocks noGrp="1"/>
          </p:cNvSpPr>
          <p:nvPr>
            <p:ph type="sldNum" sz="quarter" idx="10"/>
          </p:nvPr>
        </p:nvSpPr>
        <p:spPr/>
        <p:txBody>
          <a:bodyPr/>
          <a:lstStyle/>
          <a:p>
            <a:fld id="{D2AAB52B-0897-46EF-ACB7-C2A1E9716B33}" type="slidenum">
              <a:rPr lang="en-CA" smtClean="0"/>
              <a:t>40</a:t>
            </a:fld>
            <a:endParaRPr lang="en-CA" dirty="0"/>
          </a:p>
        </p:txBody>
      </p:sp>
    </p:spTree>
    <p:extLst>
      <p:ext uri="{BB962C8B-B14F-4D97-AF65-F5344CB8AC3E}">
        <p14:creationId xmlns:p14="http://schemas.microsoft.com/office/powerpoint/2010/main" val="18311597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 </a:t>
            </a:r>
            <a:r>
              <a:rPr lang="en-US" dirty="0"/>
              <a:t>Read Slide.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Calibri Light" panose="020F0302020204030204" pitchFamily="34" charset="0"/>
                <a:ea typeface="+mn-ea"/>
                <a:cs typeface="+mn-cs"/>
              </a:rPr>
              <a:t>Reference</a:t>
            </a:r>
            <a:r>
              <a:rPr lang="en-US" sz="1200" kern="1200" dirty="0">
                <a:solidFill>
                  <a:schemeClr val="tx1"/>
                </a:solidFill>
                <a:effectLst/>
                <a:latin typeface="Calibri Light" panose="020F0302020204030204" pitchFamily="34" charset="0"/>
                <a:ea typeface="+mn-ea"/>
                <a:cs typeface="+mn-cs"/>
              </a:rPr>
              <a:t>: Basic driving maneuvers </a:t>
            </a:r>
            <a:r>
              <a:rPr lang="en-US" sz="1200" kern="1200" baseline="0" dirty="0">
                <a:solidFill>
                  <a:schemeClr val="tx1"/>
                </a:solidFill>
                <a:effectLst/>
                <a:latin typeface="Calibri Light" panose="020F0302020204030204" pitchFamily="34" charset="0"/>
                <a:ea typeface="+mn-ea"/>
                <a:cs typeface="+mn-cs"/>
              </a:rPr>
              <a:t>are</a:t>
            </a:r>
            <a:r>
              <a:rPr lang="en-US" sz="1200" kern="1200" dirty="0">
                <a:solidFill>
                  <a:schemeClr val="tx1"/>
                </a:solidFill>
                <a:effectLst/>
                <a:latin typeface="Calibri Light" panose="020F0302020204030204" pitchFamily="34" charset="0"/>
                <a:ea typeface="+mn-ea"/>
                <a:cs typeface="+mn-cs"/>
              </a:rPr>
              <a:t> in Lesson 5 of the Textbook, under Basic Driving Maneuvers </a:t>
            </a:r>
            <a:endParaRPr lang="en-US" dirty="0"/>
          </a:p>
        </p:txBody>
      </p:sp>
      <p:sp>
        <p:nvSpPr>
          <p:cNvPr id="4" name="Slide Number Placeholder 3"/>
          <p:cNvSpPr>
            <a:spLocks noGrp="1"/>
          </p:cNvSpPr>
          <p:nvPr>
            <p:ph type="sldNum" sz="quarter" idx="5"/>
          </p:nvPr>
        </p:nvSpPr>
        <p:spPr/>
        <p:txBody>
          <a:bodyPr/>
          <a:lstStyle/>
          <a:p>
            <a:fld id="{D2AAB52B-0897-46EF-ACB7-C2A1E9716B33}" type="slidenum">
              <a:rPr lang="en-CA" smtClean="0">
                <a:solidFill>
                  <a:prstClr val="black"/>
                </a:solidFill>
              </a:rPr>
              <a:pPr/>
              <a:t>41</a:t>
            </a:fld>
            <a:endParaRPr lang="en-CA" dirty="0">
              <a:solidFill>
                <a:prstClr val="black"/>
              </a:solidFill>
            </a:endParaRPr>
          </a:p>
        </p:txBody>
      </p:sp>
    </p:spTree>
    <p:extLst>
      <p:ext uri="{BB962C8B-B14F-4D97-AF65-F5344CB8AC3E}">
        <p14:creationId xmlns:p14="http://schemas.microsoft.com/office/powerpoint/2010/main" val="34859402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600"/>
              </a:spcAft>
            </a:pPr>
            <a:r>
              <a:rPr lang="en-CA" sz="1200" b="1" dirty="0">
                <a:latin typeface="Calibri Light" panose="020F0302020204030204" pitchFamily="34" charset="0"/>
                <a:ea typeface="Calibri" panose="020F0502020204030204" pitchFamily="34" charset="0"/>
                <a:cs typeface="Times New Roman" panose="02020603050405020304" pitchFamily="18" charset="0"/>
              </a:rPr>
              <a:t>SAY:  </a:t>
            </a:r>
            <a:r>
              <a:rPr lang="en-CA" sz="1200" kern="1200" dirty="0">
                <a:solidFill>
                  <a:schemeClr val="tx1"/>
                </a:solidFill>
                <a:effectLst/>
                <a:latin typeface="Calibri Light" panose="020F0302020204030204" pitchFamily="34" charset="0"/>
                <a:ea typeface="+mn-ea"/>
                <a:cs typeface="+mn-cs"/>
              </a:rPr>
              <a:t>Whether you are starting a long haul, or returning to the cab after a short break, as a professional driver,</a:t>
            </a:r>
            <a:r>
              <a:rPr lang="en-CA" sz="1200" kern="1200" baseline="0" dirty="0">
                <a:solidFill>
                  <a:schemeClr val="tx1"/>
                </a:solidFill>
                <a:effectLst/>
                <a:latin typeface="Calibri Light" panose="020F0302020204030204" pitchFamily="34" charset="0"/>
                <a:ea typeface="+mn-ea"/>
                <a:cs typeface="+mn-cs"/>
              </a:rPr>
              <a:t> you will</a:t>
            </a:r>
            <a:r>
              <a:rPr lang="en-CA" sz="1200" kern="1200" dirty="0">
                <a:solidFill>
                  <a:schemeClr val="tx1"/>
                </a:solidFill>
                <a:effectLst/>
                <a:latin typeface="Calibri Light" panose="020F0302020204030204" pitchFamily="34" charset="0"/>
                <a:ea typeface="+mn-ea"/>
                <a:cs typeface="+mn-cs"/>
              </a:rPr>
              <a:t> follow a methodical set of steps from the time they set foot on the running board to when they shift into gear and pull away. It’s like opening your office for business in the morning.</a:t>
            </a:r>
          </a:p>
          <a:p>
            <a:endParaRPr lang="en-CA" sz="1200" b="1" kern="1200" dirty="0">
              <a:solidFill>
                <a:schemeClr val="tx1"/>
              </a:solidFill>
              <a:effectLst/>
              <a:latin typeface="Calibri Light" panose="020F0302020204030204" pitchFamily="34" charset="0"/>
              <a:ea typeface="+mn-ea"/>
              <a:cs typeface="+mn-cs"/>
            </a:endParaRPr>
          </a:p>
          <a:p>
            <a:pPr marL="171450" indent="-171450">
              <a:buFont typeface="Arial" panose="020B0604020202020204" pitchFamily="34" charset="0"/>
              <a:buChar char="•"/>
            </a:pPr>
            <a:r>
              <a:rPr lang="en-CA" sz="1200" u="sng" kern="1200" dirty="0">
                <a:solidFill>
                  <a:schemeClr val="tx1"/>
                </a:solidFill>
                <a:effectLst/>
                <a:latin typeface="Calibri Light" panose="020F0302020204030204" pitchFamily="34" charset="0"/>
                <a:ea typeface="+mn-ea"/>
                <a:cs typeface="+mn-cs"/>
              </a:rPr>
              <a:t>Enter the cab safety</a:t>
            </a:r>
            <a:r>
              <a:rPr lang="en-CA" sz="1200" kern="1200" dirty="0">
                <a:solidFill>
                  <a:schemeClr val="tx1"/>
                </a:solidFill>
                <a:effectLst/>
                <a:latin typeface="Calibri Light" panose="020F0302020204030204" pitchFamily="34" charset="0"/>
                <a:ea typeface="+mn-ea"/>
                <a:cs typeface="+mn-cs"/>
              </a:rPr>
              <a:t>-</a:t>
            </a:r>
            <a:r>
              <a:rPr lang="en-CA" sz="1200" kern="1200" baseline="0" dirty="0">
                <a:solidFill>
                  <a:schemeClr val="tx1"/>
                </a:solidFill>
                <a:effectLst/>
                <a:latin typeface="Calibri Light" panose="020F0302020204030204" pitchFamily="34" charset="0"/>
                <a:ea typeface="+mn-ea"/>
                <a:cs typeface="+mn-cs"/>
              </a:rPr>
              <a:t> </a:t>
            </a:r>
            <a:r>
              <a:rPr lang="en-CA" sz="1200" kern="1200" dirty="0">
                <a:solidFill>
                  <a:schemeClr val="tx1"/>
                </a:solidFill>
                <a:effectLst/>
                <a:latin typeface="Calibri Light" panose="020F0302020204030204" pitchFamily="34" charset="0"/>
                <a:ea typeface="+mn-ea"/>
                <a:cs typeface="+mn-cs"/>
              </a:rPr>
              <a:t>Remember the </a:t>
            </a:r>
            <a:r>
              <a:rPr lang="en-CA" sz="1200" b="1" kern="1200" dirty="0">
                <a:solidFill>
                  <a:schemeClr val="tx1"/>
                </a:solidFill>
                <a:effectLst/>
                <a:latin typeface="Calibri Light" panose="020F0302020204030204" pitchFamily="34" charset="0"/>
                <a:ea typeface="+mn-ea"/>
                <a:cs typeface="+mn-cs"/>
              </a:rPr>
              <a:t>three-point contact</a:t>
            </a:r>
            <a:r>
              <a:rPr lang="en-CA" sz="1200" kern="1200" dirty="0">
                <a:solidFill>
                  <a:schemeClr val="tx1"/>
                </a:solidFill>
                <a:effectLst/>
                <a:latin typeface="Calibri Light" panose="020F0302020204030204" pitchFamily="34" charset="0"/>
                <a:ea typeface="+mn-ea"/>
                <a:cs typeface="+mn-cs"/>
              </a:rPr>
              <a:t> approach for safely entering a cab: always keep at least three points of contact with the cab - one or both feet </a:t>
            </a:r>
            <a:r>
              <a:rPr lang="en-CA" sz="1200" b="1" kern="1200" dirty="0">
                <a:solidFill>
                  <a:schemeClr val="tx1"/>
                </a:solidFill>
                <a:effectLst/>
                <a:latin typeface="Calibri Light" panose="020F0302020204030204" pitchFamily="34" charset="0"/>
                <a:ea typeface="+mn-ea"/>
                <a:cs typeface="+mn-cs"/>
              </a:rPr>
              <a:t>plus</a:t>
            </a:r>
            <a:r>
              <a:rPr lang="en-CA" sz="1200" kern="1200" dirty="0">
                <a:solidFill>
                  <a:schemeClr val="tx1"/>
                </a:solidFill>
                <a:effectLst/>
                <a:latin typeface="Calibri Light" panose="020F0302020204030204" pitchFamily="34" charset="0"/>
                <a:ea typeface="+mn-ea"/>
                <a:cs typeface="+mn-cs"/>
              </a:rPr>
              <a:t> one or both hands (Section 4).</a:t>
            </a:r>
          </a:p>
          <a:p>
            <a:pPr marL="171450" indent="-171450">
              <a:buFont typeface="Arial" panose="020B0604020202020204" pitchFamily="34" charset="0"/>
              <a:buChar char="•"/>
            </a:pPr>
            <a:r>
              <a:rPr lang="en-CA" sz="1200" u="sng" kern="1200" dirty="0">
                <a:solidFill>
                  <a:schemeClr val="tx1"/>
                </a:solidFill>
                <a:effectLst/>
                <a:latin typeface="Calibri Light" panose="020F0302020204030204" pitchFamily="34" charset="0"/>
                <a:ea typeface="+mn-ea"/>
                <a:cs typeface="+mn-cs"/>
              </a:rPr>
              <a:t>Adjust your seat</a:t>
            </a:r>
            <a:r>
              <a:rPr lang="en-CA" sz="1200" kern="1200" dirty="0">
                <a:solidFill>
                  <a:schemeClr val="tx1"/>
                </a:solidFill>
                <a:effectLst/>
                <a:latin typeface="Calibri Light" panose="020F0302020204030204" pitchFamily="34" charset="0"/>
                <a:ea typeface="+mn-ea"/>
                <a:cs typeface="+mn-cs"/>
              </a:rPr>
              <a:t> before you start the vehicle.</a:t>
            </a:r>
          </a:p>
          <a:p>
            <a:pPr marL="171450" indent="-171450">
              <a:buFont typeface="Arial" panose="020B0604020202020204" pitchFamily="34" charset="0"/>
              <a:buChar char="•"/>
            </a:pPr>
            <a:r>
              <a:rPr lang="en-CA" sz="1200" u="sng" kern="1200" dirty="0">
                <a:solidFill>
                  <a:schemeClr val="tx1"/>
                </a:solidFill>
                <a:effectLst/>
                <a:latin typeface="Calibri Light" panose="020F0302020204030204" pitchFamily="34" charset="0"/>
                <a:ea typeface="+mn-ea"/>
                <a:cs typeface="+mn-cs"/>
              </a:rPr>
              <a:t>Adjust your mirrors</a:t>
            </a:r>
            <a:r>
              <a:rPr lang="en-CA" sz="1200" u="none" kern="1200" dirty="0">
                <a:solidFill>
                  <a:schemeClr val="tx1"/>
                </a:solidFill>
                <a:effectLst/>
                <a:latin typeface="Calibri Light" panose="020F0302020204030204" pitchFamily="34" charset="0"/>
                <a:ea typeface="+mn-ea"/>
                <a:cs typeface="+mn-cs"/>
              </a:rPr>
              <a:t>-</a:t>
            </a:r>
            <a:r>
              <a:rPr lang="en-CA" sz="1200" u="none" kern="1200" baseline="0" dirty="0">
                <a:solidFill>
                  <a:schemeClr val="tx1"/>
                </a:solidFill>
                <a:effectLst/>
                <a:latin typeface="Calibri Light" panose="020F0302020204030204" pitchFamily="34" charset="0"/>
                <a:ea typeface="+mn-ea"/>
                <a:cs typeface="+mn-cs"/>
              </a:rPr>
              <a:t> </a:t>
            </a:r>
            <a:r>
              <a:rPr lang="en-US" sz="1200" kern="1200" baseline="0" dirty="0">
                <a:solidFill>
                  <a:schemeClr val="tx1"/>
                </a:solidFill>
                <a:effectLst/>
                <a:latin typeface="Calibri Light" panose="020F0302020204030204" pitchFamily="34" charset="0"/>
                <a:ea typeface="+mn-ea"/>
                <a:cs typeface="+mn-cs"/>
              </a:rPr>
              <a:t>Different vehicles have different mirror configurations. Adjust them to eliminate blind spots and minimize the area around the tractor-trailer where pedestrians and other objects are at the most immediate risk.</a:t>
            </a:r>
          </a:p>
          <a:p>
            <a:pPr marL="171450" indent="-171450">
              <a:buFont typeface="Arial" panose="020B0604020202020204" pitchFamily="34" charset="0"/>
              <a:buChar char="•"/>
            </a:pPr>
            <a:r>
              <a:rPr lang="en-US" sz="1200" u="sng" kern="1200" baseline="0" dirty="0">
                <a:solidFill>
                  <a:schemeClr val="tx1"/>
                </a:solidFill>
                <a:effectLst/>
                <a:latin typeface="Calibri Light" panose="020F0302020204030204" pitchFamily="34" charset="0"/>
                <a:ea typeface="+mn-ea"/>
                <a:cs typeface="+mn-cs"/>
              </a:rPr>
              <a:t>Start your engine</a:t>
            </a:r>
            <a:r>
              <a:rPr lang="en-US" sz="1200" kern="1200" baseline="0" dirty="0">
                <a:solidFill>
                  <a:schemeClr val="tx1"/>
                </a:solidFill>
                <a:effectLst/>
                <a:latin typeface="Calibri Light" panose="020F0302020204030204" pitchFamily="34" charset="0"/>
                <a:ea typeface="+mn-ea"/>
                <a:cs typeface="+mn-cs"/>
              </a:rPr>
              <a:t>- With the seat, seat belt, and mirrors all set, you’re ready to start the engine. </a:t>
            </a:r>
            <a:endParaRPr lang="en-CA" sz="1200" kern="1200" dirty="0">
              <a:solidFill>
                <a:schemeClr val="tx1"/>
              </a:solidFill>
              <a:effectLst/>
              <a:latin typeface="Calibri Light" panose="020F0302020204030204" pitchFamily="34" charset="0"/>
              <a:ea typeface="+mn-ea"/>
              <a:cs typeface="+mn-cs"/>
            </a:endParaRPr>
          </a:p>
          <a:p>
            <a:pPr>
              <a:lnSpc>
                <a:spcPct val="115000"/>
              </a:lnSpc>
              <a:spcAft>
                <a:spcPts val="600"/>
              </a:spcAft>
            </a:pPr>
            <a:endParaRPr lang="en-US" sz="1200" dirty="0">
              <a:latin typeface="Calibri Light" panose="020F03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en-CA" sz="1200" kern="1200" dirty="0">
                <a:solidFill>
                  <a:schemeClr val="tx1"/>
                </a:solidFill>
                <a:effectLst/>
                <a:latin typeface="Calibri Light" panose="020F0302020204030204" pitchFamily="34" charset="0"/>
                <a:ea typeface="+mn-ea"/>
                <a:cs typeface="+mn-cs"/>
              </a:rPr>
              <a:t>We will learn more about these in</a:t>
            </a:r>
            <a:r>
              <a:rPr lang="en-CA" sz="1200" kern="1200" baseline="0" dirty="0">
                <a:solidFill>
                  <a:schemeClr val="tx1"/>
                </a:solidFill>
                <a:effectLst/>
                <a:latin typeface="Calibri Light" panose="020F0302020204030204" pitchFamily="34" charset="0"/>
                <a:ea typeface="+mn-ea"/>
                <a:cs typeface="+mn-cs"/>
              </a:rPr>
              <a:t> </a:t>
            </a:r>
            <a:r>
              <a:rPr lang="en-CA" sz="1200" kern="1200" dirty="0">
                <a:solidFill>
                  <a:schemeClr val="tx1"/>
                </a:solidFill>
                <a:effectLst/>
                <a:latin typeface="Calibri Light" panose="020F0302020204030204" pitchFamily="34" charset="0"/>
                <a:ea typeface="+mn-ea"/>
                <a:cs typeface="+mn-cs"/>
              </a:rPr>
              <a:t>upcoming slides.</a:t>
            </a:r>
          </a:p>
          <a:p>
            <a:pPr>
              <a:lnSpc>
                <a:spcPct val="115000"/>
              </a:lnSpc>
              <a:spcAft>
                <a:spcPts val="600"/>
              </a:spcAft>
            </a:pPr>
            <a:endParaRPr lang="en-US" sz="1200" dirty="0">
              <a:latin typeface="Calibri Light" panose="020F03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 typeface="Arial" panose="020B0604020202020204" pitchFamily="34" charset="0"/>
              <a:buNone/>
              <a:tabLst/>
              <a:defRPr/>
            </a:pPr>
            <a:r>
              <a:rPr lang="en-US" sz="1200" b="1" kern="1200" dirty="0">
                <a:solidFill>
                  <a:schemeClr val="tx1"/>
                </a:solidFill>
                <a:effectLst/>
                <a:latin typeface="Calibri Light" panose="020F0302020204030204" pitchFamily="34" charset="0"/>
                <a:ea typeface="+mn-ea"/>
                <a:cs typeface="+mn-cs"/>
              </a:rPr>
              <a:t>Reference</a:t>
            </a:r>
            <a:r>
              <a:rPr lang="en-US" sz="1200" kern="1200" dirty="0">
                <a:solidFill>
                  <a:schemeClr val="tx1"/>
                </a:solidFill>
                <a:effectLst/>
                <a:latin typeface="Calibri Light" panose="020F0302020204030204" pitchFamily="34" charset="0"/>
                <a:ea typeface="+mn-ea"/>
                <a:cs typeface="+mn-cs"/>
              </a:rPr>
              <a:t>: </a:t>
            </a:r>
          </a:p>
          <a:p>
            <a:pPr marL="171450" marR="0" lvl="0" indent="-171450" algn="l" defTabSz="914400" rtl="0" eaLnBrk="1" fontAlgn="auto" latinLnBrk="0" hangingPunct="1">
              <a:lnSpc>
                <a:spcPct val="115000"/>
              </a:lnSpc>
              <a:spcBef>
                <a:spcPts val="0"/>
              </a:spcBef>
              <a:spcAft>
                <a:spcPts val="600"/>
              </a:spcAft>
              <a:buClrTx/>
              <a:buSzTx/>
              <a:buFont typeface="Arial" panose="020B0604020202020204" pitchFamily="34" charset="0"/>
              <a:buChar char="•"/>
              <a:tabLst/>
              <a:defRPr/>
            </a:pPr>
            <a:r>
              <a:rPr lang="en-US" sz="1200" kern="1200" dirty="0">
                <a:solidFill>
                  <a:schemeClr val="tx1"/>
                </a:solidFill>
                <a:effectLst/>
                <a:latin typeface="Calibri Light" panose="020F0302020204030204" pitchFamily="34" charset="0"/>
                <a:ea typeface="+mn-ea"/>
                <a:cs typeface="+mn-cs"/>
              </a:rPr>
              <a:t>Steps on entering and exiting the cab </a:t>
            </a:r>
            <a:r>
              <a:rPr lang="en-US" sz="1200" kern="1200" baseline="0" dirty="0">
                <a:solidFill>
                  <a:schemeClr val="tx1"/>
                </a:solidFill>
                <a:effectLst/>
                <a:latin typeface="Calibri Light" panose="020F0302020204030204" pitchFamily="34" charset="0"/>
                <a:ea typeface="+mn-ea"/>
                <a:cs typeface="+mn-cs"/>
              </a:rPr>
              <a:t>are</a:t>
            </a:r>
            <a:r>
              <a:rPr lang="en-US" sz="1200" kern="1200" dirty="0">
                <a:solidFill>
                  <a:schemeClr val="tx1"/>
                </a:solidFill>
                <a:effectLst/>
                <a:latin typeface="Calibri Light" panose="020F0302020204030204" pitchFamily="34" charset="0"/>
                <a:ea typeface="+mn-ea"/>
                <a:cs typeface="+mn-cs"/>
              </a:rPr>
              <a:t> in Lesson 4 of the Textbook, Vehicle Inspections – The Inspection Process – Entering and Exiting the Cab Safely.</a:t>
            </a:r>
          </a:p>
          <a:p>
            <a:pPr marL="171450" marR="0" lvl="0" indent="-171450" algn="l" defTabSz="914400" rtl="0" eaLnBrk="1" fontAlgn="auto" latinLnBrk="0" hangingPunct="1">
              <a:lnSpc>
                <a:spcPct val="115000"/>
              </a:lnSpc>
              <a:spcBef>
                <a:spcPts val="0"/>
              </a:spcBef>
              <a:spcAft>
                <a:spcPts val="600"/>
              </a:spcAft>
              <a:buClrTx/>
              <a:buSzTx/>
              <a:buFont typeface="Arial" panose="020B0604020202020204" pitchFamily="34" charset="0"/>
              <a:buChar char="•"/>
              <a:tabLst/>
              <a:defRPr/>
            </a:pPr>
            <a:r>
              <a:rPr lang="en-US" sz="1200" kern="1200" dirty="0">
                <a:solidFill>
                  <a:schemeClr val="tx1"/>
                </a:solidFill>
                <a:effectLst/>
                <a:latin typeface="Calibri Light" panose="020F0302020204030204" pitchFamily="34" charset="0"/>
                <a:ea typeface="+mn-ea"/>
                <a:cs typeface="+mn-cs"/>
              </a:rPr>
              <a:t>Steps on starting the vehicle</a:t>
            </a:r>
            <a:r>
              <a:rPr lang="en-US" sz="1200" kern="1200" baseline="0" dirty="0">
                <a:solidFill>
                  <a:schemeClr val="tx1"/>
                </a:solidFill>
                <a:effectLst/>
                <a:latin typeface="Calibri Light" panose="020F0302020204030204" pitchFamily="34" charset="0"/>
                <a:ea typeface="+mn-ea"/>
                <a:cs typeface="+mn-cs"/>
              </a:rPr>
              <a:t> are in Lesson 5 of the Textbook.</a:t>
            </a:r>
            <a:endParaRPr lang="en-CA" sz="1200" dirty="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2AAB52B-0897-46EF-ACB7-C2A1E9716B33}" type="slidenum">
              <a:rPr lang="en-CA" smtClean="0"/>
              <a:t>42</a:t>
            </a:fld>
            <a:endParaRPr lang="en-CA" dirty="0"/>
          </a:p>
        </p:txBody>
      </p:sp>
    </p:spTree>
    <p:extLst>
      <p:ext uri="{BB962C8B-B14F-4D97-AF65-F5344CB8AC3E}">
        <p14:creationId xmlns:p14="http://schemas.microsoft.com/office/powerpoint/2010/main" val="13155775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CA" sz="1200" b="1" dirty="0">
                <a:latin typeface="Calibri Light" panose="020F0302020204030204" pitchFamily="34" charset="0"/>
                <a:ea typeface="Calibri" panose="020F0502020204030204" pitchFamily="34" charset="0"/>
                <a:cs typeface="Times New Roman" panose="02020603050405020304" pitchFamily="18" charset="0"/>
              </a:rPr>
              <a:t>SAY:  </a:t>
            </a:r>
            <a:r>
              <a:rPr lang="en-CA" sz="1200" b="0" dirty="0">
                <a:latin typeface="Calibri Light" panose="020F0302020204030204" pitchFamily="34" charset="0"/>
                <a:ea typeface="Calibri" panose="020F0502020204030204" pitchFamily="34" charset="0"/>
                <a:cs typeface="Times New Roman" panose="02020603050405020304" pitchFamily="18" charset="0"/>
              </a:rPr>
              <a:t>A</a:t>
            </a:r>
            <a:r>
              <a:rPr lang="en-CA" sz="1200" b="0" kern="1200" dirty="0">
                <a:solidFill>
                  <a:schemeClr val="tx1"/>
                </a:solidFill>
                <a:effectLst/>
                <a:latin typeface="Calibri Light" panose="020F0302020204030204" pitchFamily="34" charset="0"/>
                <a:ea typeface="+mn-ea"/>
                <a:cs typeface="+mn-cs"/>
              </a:rPr>
              <a:t>djust your seat before you start the vehicle:</a:t>
            </a:r>
          </a:p>
          <a:p>
            <a:pPr marL="628650" lvl="1"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Sit in a neutral posture to support your spine, with your neck and back in an upright position.</a:t>
            </a:r>
          </a:p>
          <a:p>
            <a:pPr marL="628650" lvl="1"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Adjust the vertical position first, so that your left foot rests on the floor without pressure on the underside of the leg.</a:t>
            </a:r>
          </a:p>
          <a:p>
            <a:pPr marL="628650" lvl="1"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Adjust backward/forward so that your right knee bends slightly as your foot rests on the accelerator.</a:t>
            </a:r>
          </a:p>
          <a:p>
            <a:pPr marL="628650" lvl="1" indent="-171450">
              <a:buFont typeface="Arial" panose="020B0604020202020204" pitchFamily="34" charset="0"/>
              <a:buChar char="•"/>
            </a:pPr>
            <a:endParaRPr lang="en-CA" sz="1200" u="none" strike="noStrike" kern="1200" dirty="0">
              <a:solidFill>
                <a:schemeClr val="tx1"/>
              </a:solidFill>
              <a:effectLst/>
              <a:latin typeface="Calibri Light" panose="020F0302020204030204" pitchFamily="34" charset="0"/>
              <a:ea typeface="+mn-ea"/>
              <a:cs typeface="+mn-cs"/>
            </a:endParaRPr>
          </a:p>
          <a:p>
            <a:pPr marL="0" lvl="0" indent="0">
              <a:buFont typeface="Arial" panose="020B0604020202020204" pitchFamily="34" charset="0"/>
              <a:buNone/>
            </a:pPr>
            <a:r>
              <a:rPr lang="en-CA" sz="1200" kern="1200" dirty="0">
                <a:solidFill>
                  <a:schemeClr val="tx1"/>
                </a:solidFill>
                <a:effectLst/>
                <a:latin typeface="Calibri Light" panose="020F0302020204030204" pitchFamily="34" charset="0"/>
                <a:ea typeface="+mn-ea"/>
                <a:cs typeface="+mn-cs"/>
              </a:rPr>
              <a:t>When attaching your seat belt, check that it’s not loose, damaged, or twisted. It needs to fit snugly across the hips and be centred on your shoulder (</a:t>
            </a:r>
            <a:r>
              <a:rPr lang="en-CA" sz="1200" b="1" kern="1200" dirty="0">
                <a:solidFill>
                  <a:schemeClr val="tx1"/>
                </a:solidFill>
                <a:effectLst/>
                <a:latin typeface="Calibri Light" panose="020F0302020204030204" pitchFamily="34" charset="0"/>
                <a:ea typeface="+mn-ea"/>
                <a:cs typeface="+mn-cs"/>
              </a:rPr>
              <a:t>never</a:t>
            </a:r>
            <a:r>
              <a:rPr lang="en-CA" sz="1200" kern="1200" dirty="0">
                <a:solidFill>
                  <a:schemeClr val="tx1"/>
                </a:solidFill>
                <a:effectLst/>
                <a:latin typeface="Calibri Light" panose="020F0302020204030204" pitchFamily="34" charset="0"/>
                <a:ea typeface="+mn-ea"/>
                <a:cs typeface="+mn-cs"/>
              </a:rPr>
              <a:t> tucked behind your body or under your arm).</a:t>
            </a:r>
          </a:p>
          <a:p>
            <a:pPr>
              <a:lnSpc>
                <a:spcPct val="115000"/>
              </a:lnSpc>
              <a:spcAft>
                <a:spcPts val="600"/>
              </a:spcAft>
            </a:pPr>
            <a:endParaRPr lang="en-US" dirty="0"/>
          </a:p>
        </p:txBody>
      </p:sp>
      <p:sp>
        <p:nvSpPr>
          <p:cNvPr id="4" name="Slide Number Placeholder 3"/>
          <p:cNvSpPr>
            <a:spLocks noGrp="1"/>
          </p:cNvSpPr>
          <p:nvPr>
            <p:ph type="sldNum" sz="quarter" idx="10"/>
          </p:nvPr>
        </p:nvSpPr>
        <p:spPr/>
        <p:txBody>
          <a:bodyPr/>
          <a:lstStyle/>
          <a:p>
            <a:fld id="{D2AAB52B-0897-46EF-ACB7-C2A1E9716B33}" type="slidenum">
              <a:rPr lang="en-CA" smtClean="0"/>
              <a:t>43</a:t>
            </a:fld>
            <a:endParaRPr lang="en-CA" dirty="0"/>
          </a:p>
        </p:txBody>
      </p:sp>
    </p:spTree>
    <p:extLst>
      <p:ext uri="{BB962C8B-B14F-4D97-AF65-F5344CB8AC3E}">
        <p14:creationId xmlns:p14="http://schemas.microsoft.com/office/powerpoint/2010/main" val="9298590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dirty="0">
                <a:latin typeface="Calibri Light" panose="020F0302020204030204" pitchFamily="34" charset="0"/>
                <a:ea typeface="Calibri" panose="020F0502020204030204" pitchFamily="34" charset="0"/>
                <a:cs typeface="Times New Roman" panose="02020603050405020304" pitchFamily="18" charset="0"/>
              </a:rPr>
              <a:t>SAY: </a:t>
            </a:r>
            <a:r>
              <a:rPr lang="en-CA" sz="1200" kern="1200" dirty="0">
                <a:solidFill>
                  <a:schemeClr val="tx1"/>
                </a:solidFill>
                <a:effectLst/>
                <a:latin typeface="Calibri Light" panose="020F0302020204030204" pitchFamily="34" charset="0"/>
                <a:ea typeface="+mn-ea"/>
                <a:cs typeface="+mn-cs"/>
              </a:rPr>
              <a:t>Different vehicles have different mirror configurations. Adjust them to eliminate blind spots and minimize the “danger zone” - the area around the tractor-trailer where pedestrians and other objects are at the most immediate risk. </a:t>
            </a:r>
            <a:r>
              <a:rPr lang="en-US" sz="1200" kern="1200" dirty="0">
                <a:solidFill>
                  <a:schemeClr val="tx1"/>
                </a:solidFill>
                <a:effectLst/>
                <a:latin typeface="Calibri Light" panose="020F0302020204030204" pitchFamily="34" charset="0"/>
                <a:ea typeface="+mn-ea"/>
                <a:cs typeface="+mn-cs"/>
              </a:rPr>
              <a:t>In order to have the best possible view around the truck and trailer, ensure you check and adjust all mirrors each time before setting out on the road . </a:t>
            </a:r>
            <a:endParaRPr lang="en-CA" sz="1200" kern="1200" dirty="0">
              <a:solidFill>
                <a:schemeClr val="tx1"/>
              </a:solidFill>
              <a:effectLst/>
              <a:latin typeface="Calibri Light" panose="020F0302020204030204" pitchFamily="34" charset="0"/>
              <a:ea typeface="+mn-ea"/>
              <a:cs typeface="+mn-cs"/>
            </a:endParaRPr>
          </a:p>
          <a:p>
            <a:endParaRPr lang="en-CA" sz="1200" kern="1200" dirty="0">
              <a:solidFill>
                <a:schemeClr val="tx1"/>
              </a:solidFill>
              <a:effectLst/>
              <a:latin typeface="Calibri Light" panose="020F0302020204030204" pitchFamily="34" charset="0"/>
              <a:ea typeface="+mn-ea"/>
              <a:cs typeface="+mn-cs"/>
            </a:endParaRPr>
          </a:p>
          <a:p>
            <a:r>
              <a:rPr lang="en-CA" sz="1200" kern="1200" dirty="0">
                <a:solidFill>
                  <a:schemeClr val="tx1"/>
                </a:solidFill>
                <a:effectLst/>
                <a:latin typeface="Calibri Light" panose="020F0302020204030204" pitchFamily="34" charset="0"/>
                <a:ea typeface="+mn-ea"/>
                <a:cs typeface="+mn-cs"/>
              </a:rPr>
              <a:t>Some instructors may use the term </a:t>
            </a:r>
            <a:r>
              <a:rPr lang="en-CA" sz="1200" b="1" kern="1200" dirty="0">
                <a:solidFill>
                  <a:schemeClr val="tx1"/>
                </a:solidFill>
                <a:effectLst/>
                <a:latin typeface="Calibri Light" panose="020F0302020204030204" pitchFamily="34" charset="0"/>
                <a:ea typeface="+mn-ea"/>
                <a:cs typeface="+mn-cs"/>
              </a:rPr>
              <a:t>“no zone”</a:t>
            </a:r>
            <a:r>
              <a:rPr lang="en-CA" sz="1200" kern="1200" dirty="0">
                <a:solidFill>
                  <a:schemeClr val="tx1"/>
                </a:solidFill>
                <a:effectLst/>
                <a:latin typeface="Calibri Light" panose="020F0302020204030204" pitchFamily="34" charset="0"/>
                <a:ea typeface="+mn-ea"/>
                <a:cs typeface="+mn-cs"/>
              </a:rPr>
              <a:t> – blind spots and areas where cars are so close that your ability to manoeuvre is limited</a:t>
            </a:r>
          </a:p>
          <a:p>
            <a:endParaRPr lang="en-CA" sz="1200" b="1" kern="1200" dirty="0">
              <a:solidFill>
                <a:schemeClr val="tx1"/>
              </a:solidFill>
              <a:effectLst/>
              <a:latin typeface="Calibri Light" panose="020F0302020204030204" pitchFamily="34" charset="0"/>
              <a:ea typeface="+mn-ea"/>
              <a:cs typeface="+mn-cs"/>
            </a:endParaRPr>
          </a:p>
          <a:p>
            <a:r>
              <a:rPr lang="en-CA" sz="1200" b="1" kern="1200" dirty="0">
                <a:solidFill>
                  <a:schemeClr val="tx1"/>
                </a:solidFill>
                <a:effectLst/>
                <a:latin typeface="Calibri Light" panose="020F0302020204030204" pitchFamily="34" charset="0"/>
                <a:ea typeface="+mn-ea"/>
                <a:cs typeface="+mn-cs"/>
              </a:rPr>
              <a:t>Flat mirrors </a:t>
            </a:r>
            <a:r>
              <a:rPr lang="en-CA" sz="1200" kern="1200" dirty="0">
                <a:solidFill>
                  <a:schemeClr val="tx1"/>
                </a:solidFill>
                <a:effectLst/>
                <a:latin typeface="Calibri Light" panose="020F0302020204030204" pitchFamily="34" charset="0"/>
                <a:ea typeface="+mn-ea"/>
                <a:cs typeface="+mn-cs"/>
              </a:rPr>
              <a:t>to the left and right of the windshield are for monitoring traffic and checking side and rear clearances.  There is a blind spot immediately below and behind each mirror, directly in front of the vehicle, and directly behind the rear bumper. </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en-US" sz="1200" b="1" kern="1200" dirty="0">
              <a:solidFill>
                <a:schemeClr val="tx1"/>
              </a:solidFill>
              <a:effectLst/>
              <a:latin typeface="Calibri Light" panose="020F0302020204030204" pitchFamily="34" charset="0"/>
              <a:ea typeface="+mn-ea"/>
              <a:cs typeface="+mn-cs"/>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en-US" sz="1200" b="1" kern="1200" dirty="0">
                <a:solidFill>
                  <a:schemeClr val="tx1"/>
                </a:solidFill>
                <a:effectLst/>
                <a:latin typeface="Calibri Light" panose="020F0302020204030204" pitchFamily="34" charset="0"/>
                <a:ea typeface="+mn-ea"/>
                <a:cs typeface="+mn-cs"/>
              </a:rPr>
              <a:t>Convex mirrors </a:t>
            </a:r>
            <a:r>
              <a:rPr lang="en-US" sz="1200" b="0" kern="1200" dirty="0">
                <a:solidFill>
                  <a:schemeClr val="tx1"/>
                </a:solidFill>
                <a:effectLst/>
                <a:latin typeface="Calibri Light" panose="020F0302020204030204" pitchFamily="34" charset="0"/>
                <a:ea typeface="+mn-ea"/>
                <a:cs typeface="+mn-cs"/>
              </a:rPr>
              <a:t>are located below the outside flat mirrors. They are used to monitor the left and right sides at a wide angle. These mirrors present a view of people and objects that does not accurately reflect their size, distance, and position from the vehicle. Objects will appear smaller and farther away. </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en-US" sz="1200" b="1" kern="1200" dirty="0">
              <a:solidFill>
                <a:schemeClr val="tx1"/>
              </a:solidFill>
              <a:effectLst/>
              <a:latin typeface="Calibri Light" panose="020F0302020204030204" pitchFamily="34" charset="0"/>
              <a:ea typeface="+mn-ea"/>
              <a:cs typeface="+mn-cs"/>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en-US" sz="1200" b="1" kern="1200" dirty="0">
                <a:solidFill>
                  <a:schemeClr val="tx1"/>
                </a:solidFill>
                <a:effectLst/>
                <a:latin typeface="Calibri Light" panose="020F0302020204030204" pitchFamily="34" charset="0"/>
                <a:ea typeface="+mn-ea"/>
                <a:cs typeface="+mn-cs"/>
              </a:rPr>
              <a:t>Reference</a:t>
            </a:r>
            <a:r>
              <a:rPr lang="en-US" sz="1200" kern="1200" dirty="0">
                <a:solidFill>
                  <a:schemeClr val="tx1"/>
                </a:solidFill>
                <a:effectLst/>
                <a:latin typeface="Calibri Light" panose="020F0302020204030204" pitchFamily="34" charset="0"/>
                <a:ea typeface="+mn-ea"/>
                <a:cs typeface="+mn-cs"/>
              </a:rPr>
              <a:t>: Mirror adjustments</a:t>
            </a:r>
            <a:r>
              <a:rPr lang="en-US" sz="1200" kern="1200" baseline="0" dirty="0">
                <a:solidFill>
                  <a:schemeClr val="tx1"/>
                </a:solidFill>
                <a:effectLst/>
                <a:latin typeface="Calibri Light" panose="020F0302020204030204" pitchFamily="34" charset="0"/>
                <a:ea typeface="+mn-ea"/>
                <a:cs typeface="+mn-cs"/>
              </a:rPr>
              <a:t> are</a:t>
            </a:r>
            <a:r>
              <a:rPr lang="en-US" sz="1200" kern="1200" dirty="0">
                <a:solidFill>
                  <a:schemeClr val="tx1"/>
                </a:solidFill>
                <a:effectLst/>
                <a:latin typeface="Calibri Light" panose="020F0302020204030204" pitchFamily="34" charset="0"/>
                <a:ea typeface="+mn-ea"/>
                <a:cs typeface="+mn-cs"/>
              </a:rPr>
              <a:t> in Lesson 5 of the Textbook, under Basic Driving Maneuvers – Starting the Vehicle – Adjust Your Mirrors.</a:t>
            </a:r>
            <a:endParaRPr lang="en-US" dirty="0"/>
          </a:p>
          <a:p>
            <a:pPr>
              <a:lnSpc>
                <a:spcPct val="115000"/>
              </a:lnSpc>
              <a:spcAft>
                <a:spcPts val="600"/>
              </a:spcAft>
            </a:pPr>
            <a:endParaRPr lang="en-CA" sz="1200" b="1" dirty="0">
              <a:effectLs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44</a:t>
            </a:fld>
            <a:endParaRPr lang="en-CA" dirty="0"/>
          </a:p>
        </p:txBody>
      </p:sp>
    </p:spTree>
    <p:extLst>
      <p:ext uri="{BB962C8B-B14F-4D97-AF65-F5344CB8AC3E}">
        <p14:creationId xmlns:p14="http://schemas.microsoft.com/office/powerpoint/2010/main" val="42840622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ea typeface="+mn-ea"/>
                <a:cs typeface="+mn-cs"/>
              </a:rPr>
              <a:t>SAY: </a:t>
            </a:r>
            <a:r>
              <a:rPr lang="en-US" sz="1200" b="0" kern="1200" dirty="0">
                <a:solidFill>
                  <a:schemeClr val="tx1"/>
                </a:solidFill>
                <a:effectLst/>
                <a:ea typeface="+mn-ea"/>
                <a:cs typeface="+mn-cs"/>
              </a:rPr>
              <a:t>A</a:t>
            </a:r>
            <a:r>
              <a:rPr lang="en-US" sz="1200" b="0" kern="1200" baseline="0" dirty="0">
                <a:solidFill>
                  <a:schemeClr val="tx1"/>
                </a:solidFill>
                <a:effectLst/>
                <a:ea typeface="+mn-ea"/>
                <a:cs typeface="+mn-cs"/>
              </a:rPr>
              <a:t> tractor-trailer has three large blind spots. One of these </a:t>
            </a:r>
            <a:r>
              <a:rPr lang="en-US" sz="1200" kern="1200" dirty="0">
                <a:solidFill>
                  <a:schemeClr val="tx1"/>
                </a:solidFill>
                <a:effectLst/>
                <a:ea typeface="+mn-ea"/>
                <a:cs typeface="+mn-cs"/>
              </a:rPr>
              <a:t>blind spots is an area alongside your vehicle that you can't see with your mirrors. It's important to check these blind spots to ensure your side gates are open, particularly if you are going to change lanes. You may</a:t>
            </a:r>
            <a:r>
              <a:rPr lang="en-US" sz="1200" kern="1200" baseline="0" dirty="0">
                <a:solidFill>
                  <a:schemeClr val="tx1"/>
                </a:solidFill>
                <a:effectLst/>
                <a:ea typeface="+mn-ea"/>
                <a:cs typeface="+mn-cs"/>
              </a:rPr>
              <a:t> need to turn your head or re-position yourself to see better.</a:t>
            </a:r>
            <a:endParaRPr lang="en-US" sz="1200" kern="1200" dirty="0">
              <a:solidFill>
                <a:schemeClr val="tx1"/>
              </a:solidFill>
              <a:effectLst/>
              <a:ea typeface="+mn-ea"/>
              <a:cs typeface="+mn-cs"/>
            </a:endParaRPr>
          </a:p>
          <a:p>
            <a:endParaRPr lang="en-CA" sz="1200" kern="1200" dirty="0">
              <a:solidFill>
                <a:schemeClr val="tx1"/>
              </a:solidFill>
              <a:effectLst/>
              <a:ea typeface="+mn-ea"/>
              <a:cs typeface="+mn-cs"/>
            </a:endParaRPr>
          </a:p>
          <a:p>
            <a:r>
              <a:rPr lang="en-CA" sz="1200" kern="1200" dirty="0">
                <a:solidFill>
                  <a:schemeClr val="tx1"/>
                </a:solidFill>
                <a:effectLst/>
                <a:ea typeface="+mn-ea"/>
                <a:cs typeface="+mn-cs"/>
              </a:rPr>
              <a:t>Blind spots can be problematic for a regular sized vehicle, something to remember: The bigger the vehicle, the bigger the blind spot!</a:t>
            </a:r>
            <a:r>
              <a:rPr lang="en-CA" sz="1200" b="1" kern="1200" dirty="0">
                <a:solidFill>
                  <a:schemeClr val="tx1"/>
                </a:solidFill>
                <a:effectLst/>
                <a:ea typeface="+mn-ea"/>
                <a:cs typeface="+mn-cs"/>
              </a:rPr>
              <a:t> </a:t>
            </a:r>
            <a:endParaRPr lang="en-CA" sz="1200" kern="1200" dirty="0">
              <a:solidFill>
                <a:schemeClr val="tx1"/>
              </a:solidFill>
              <a:effectLst/>
              <a:ea typeface="+mn-ea"/>
              <a:cs typeface="+mn-cs"/>
            </a:endParaRPr>
          </a:p>
          <a:p>
            <a:endParaRPr lang="en-CA" sz="1200" kern="1200" dirty="0">
              <a:solidFill>
                <a:schemeClr val="tx1"/>
              </a:solidFill>
              <a:effectLst/>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45</a:t>
            </a:fld>
            <a:endParaRPr lang="en-CA" dirty="0"/>
          </a:p>
        </p:txBody>
      </p:sp>
    </p:spTree>
    <p:extLst>
      <p:ext uri="{BB962C8B-B14F-4D97-AF65-F5344CB8AC3E}">
        <p14:creationId xmlns:p14="http://schemas.microsoft.com/office/powerpoint/2010/main" val="32090720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CA" sz="1200" b="0" kern="1200" dirty="0">
                <a:solidFill>
                  <a:schemeClr val="tx1"/>
                </a:solidFill>
                <a:effectLst/>
                <a:latin typeface="Calibri Light" panose="020F0302020204030204" pitchFamily="34" charset="0"/>
                <a:ea typeface="+mn-ea"/>
                <a:cs typeface="+mn-cs"/>
              </a:rPr>
              <a:t>Flat mirrors </a:t>
            </a:r>
            <a:r>
              <a:rPr lang="en-CA" sz="1200" kern="1200" dirty="0">
                <a:solidFill>
                  <a:schemeClr val="tx1"/>
                </a:solidFill>
                <a:effectLst/>
                <a:latin typeface="Calibri Light" panose="020F0302020204030204" pitchFamily="34" charset="0"/>
                <a:ea typeface="+mn-ea"/>
                <a:cs typeface="+mn-cs"/>
              </a:rPr>
              <a:t>to the left and right of the windshield are for monitoring traffic and checking side and rear clearances.  </a:t>
            </a:r>
          </a:p>
          <a:p>
            <a:r>
              <a:rPr lang="en-CA" sz="1200" kern="1200" dirty="0">
                <a:solidFill>
                  <a:schemeClr val="tx1"/>
                </a:solidFill>
                <a:effectLst/>
                <a:latin typeface="Calibri Light" panose="020F0302020204030204" pitchFamily="34" charset="0"/>
                <a:ea typeface="+mn-ea"/>
                <a:cs typeface="+mn-cs"/>
              </a:rPr>
              <a:t>There is a blind spot immediately below and behind each mirror, directly in front of the vehicle, and directly behind the rear bumper. </a:t>
            </a:r>
          </a:p>
          <a:p>
            <a:endParaRPr lang="en-US" sz="1200" kern="1200" dirty="0">
              <a:solidFill>
                <a:schemeClr val="tx1"/>
              </a:solidFill>
              <a:effectLst/>
              <a:latin typeface="Calibri Light" panose="020F0302020204030204" pitchFamily="34" charset="0"/>
              <a:ea typeface="+mn-ea"/>
              <a:cs typeface="+mn-cs"/>
            </a:endParaRPr>
          </a:p>
          <a:p>
            <a:pPr>
              <a:lnSpc>
                <a:spcPct val="115000"/>
              </a:lnSpc>
              <a:spcAft>
                <a:spcPts val="600"/>
              </a:spcAft>
            </a:pPr>
            <a:r>
              <a:rPr lang="en-CA" sz="1200" b="0" kern="1200" dirty="0">
                <a:solidFill>
                  <a:schemeClr val="tx1"/>
                </a:solidFill>
                <a:effectLst/>
                <a:latin typeface="Calibri Light" panose="020F0302020204030204" pitchFamily="34" charset="0"/>
                <a:ea typeface="+mn-ea"/>
                <a:cs typeface="+mn-cs"/>
              </a:rPr>
              <a:t>Convex mirrors </a:t>
            </a:r>
            <a:r>
              <a:rPr lang="en-CA" sz="1200" kern="1200" dirty="0">
                <a:solidFill>
                  <a:schemeClr val="tx1"/>
                </a:solidFill>
                <a:effectLst/>
                <a:latin typeface="Calibri Light" panose="020F0302020204030204" pitchFamily="34" charset="0"/>
                <a:ea typeface="+mn-ea"/>
                <a:cs typeface="+mn-cs"/>
              </a:rPr>
              <a:t>are located below the outside flat mirrors. They are used to monitor the left and right sides at a wide angle. These mirrors present a view of people and objects that does not accurately reflect their size, distance, and position from the vehicle. Objects will appear smaller and farther away. </a:t>
            </a:r>
          </a:p>
          <a:p>
            <a:pPr>
              <a:lnSpc>
                <a:spcPct val="115000"/>
              </a:lnSpc>
              <a:spcAft>
                <a:spcPts val="600"/>
              </a:spcAft>
            </a:pPr>
            <a:endParaRPr lang="en-CA" sz="1200" kern="1200" dirty="0">
              <a:solidFill>
                <a:schemeClr val="tx1"/>
              </a:solidFill>
              <a:effectLst/>
              <a:latin typeface="Calibri Light" panose="020F0302020204030204" pitchFamily="34" charset="0"/>
              <a:ea typeface="+mn-ea"/>
              <a:cs typeface="+mn-cs"/>
            </a:endParaRPr>
          </a:p>
          <a:p>
            <a:r>
              <a:rPr lang="en-CA" sz="1200" kern="1200" dirty="0">
                <a:solidFill>
                  <a:schemeClr val="tx1"/>
                </a:solidFill>
                <a:effectLst/>
                <a:latin typeface="Calibri Light" panose="020F0302020204030204" pitchFamily="34" charset="0"/>
                <a:ea typeface="+mn-ea"/>
                <a:cs typeface="+mn-cs"/>
              </a:rPr>
              <a:t>Position them so you can see: </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A small portion of the entire side of the vehicle up to the mirror mounts</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Approximate location of where rear tires touch the ground</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At least one traffic lane on either side of the vehicle</a:t>
            </a:r>
          </a:p>
          <a:p>
            <a:endParaRPr lang="en-CA" sz="1200" kern="1200" dirty="0">
              <a:solidFill>
                <a:schemeClr val="tx1"/>
              </a:solidFill>
              <a:effectLst/>
              <a:latin typeface="Calibri Light" panose="020F0302020204030204" pitchFamily="34" charset="0"/>
              <a:ea typeface="+mn-ea"/>
              <a:cs typeface="+mn-cs"/>
            </a:endParaRPr>
          </a:p>
          <a:p>
            <a:endParaRPr lang="en-CA" sz="1200" kern="1200" dirty="0">
              <a:solidFill>
                <a:schemeClr val="tx1"/>
              </a:solidFill>
              <a:effectLst/>
              <a:latin typeface="Calibri Light" panose="020F0302020204030204" pitchFamily="34" charset="0"/>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D2AAB52B-0897-46EF-ACB7-C2A1E9716B33}" type="slidenum">
              <a:rPr lang="en-CA" smtClean="0"/>
              <a:t>46</a:t>
            </a:fld>
            <a:endParaRPr lang="en-CA" dirty="0"/>
          </a:p>
        </p:txBody>
      </p:sp>
    </p:spTree>
    <p:extLst>
      <p:ext uri="{BB962C8B-B14F-4D97-AF65-F5344CB8AC3E}">
        <p14:creationId xmlns:p14="http://schemas.microsoft.com/office/powerpoint/2010/main" val="29213405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p>
          <a:p>
            <a:r>
              <a:rPr lang="en-CA" sz="1200" kern="1200" dirty="0">
                <a:solidFill>
                  <a:schemeClr val="tx1"/>
                </a:solidFill>
                <a:effectLst/>
                <a:latin typeface="Calibri Light" panose="020F0302020204030204" pitchFamily="34" charset="0"/>
                <a:ea typeface="+mn-ea"/>
                <a:cs typeface="+mn-cs"/>
              </a:rPr>
              <a:t>Set the left mirror so you can see:</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60 metres or four vehicle lengths behind the vehicle</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The top of the vehicle</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A small portion of the sides of the vehicle</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The rear tires touching the ground</a:t>
            </a:r>
          </a:p>
          <a:p>
            <a:endParaRPr lang="en-CA" sz="1200" kern="1200" dirty="0">
              <a:solidFill>
                <a:schemeClr val="tx1"/>
              </a:solidFill>
              <a:effectLst/>
              <a:latin typeface="Calibri Light" panose="020F0302020204030204" pitchFamily="34" charset="0"/>
              <a:ea typeface="+mn-ea"/>
              <a:cs typeface="+mn-cs"/>
            </a:endParaRPr>
          </a:p>
          <a:p>
            <a:r>
              <a:rPr lang="en-CA" sz="1200" kern="1200" dirty="0">
                <a:solidFill>
                  <a:schemeClr val="tx1"/>
                </a:solidFill>
                <a:effectLst/>
                <a:latin typeface="Calibri Light" panose="020F0302020204030204" pitchFamily="34" charset="0"/>
                <a:ea typeface="+mn-ea"/>
                <a:cs typeface="+mn-cs"/>
              </a:rPr>
              <a:t>Set the right mirror so you can see:</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The right side of the vehicle along the left inside edge of the mirror</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The horizon line three-quarters of the way up the mirror</a:t>
            </a:r>
          </a:p>
          <a:p>
            <a:endParaRPr lang="en-US" b="1" dirty="0"/>
          </a:p>
        </p:txBody>
      </p:sp>
      <p:sp>
        <p:nvSpPr>
          <p:cNvPr id="4" name="Slide Number Placeholder 3"/>
          <p:cNvSpPr>
            <a:spLocks noGrp="1"/>
          </p:cNvSpPr>
          <p:nvPr>
            <p:ph type="sldNum" sz="quarter" idx="10"/>
          </p:nvPr>
        </p:nvSpPr>
        <p:spPr/>
        <p:txBody>
          <a:bodyPr/>
          <a:lstStyle/>
          <a:p>
            <a:fld id="{D2AAB52B-0897-46EF-ACB7-C2A1E9716B33}" type="slidenum">
              <a:rPr lang="en-CA" smtClean="0"/>
              <a:t>47</a:t>
            </a:fld>
            <a:endParaRPr lang="en-CA" dirty="0"/>
          </a:p>
        </p:txBody>
      </p:sp>
    </p:spTree>
    <p:extLst>
      <p:ext uri="{BB962C8B-B14F-4D97-AF65-F5344CB8AC3E}">
        <p14:creationId xmlns:p14="http://schemas.microsoft.com/office/powerpoint/2010/main" val="31506263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539478"/>
          </a:xfrm>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n-CA" sz="1200" b="1" dirty="0">
                <a:latin typeface="Calibri Light" panose="020F0302020204030204" pitchFamily="34" charset="0"/>
                <a:ea typeface="Calibri" panose="020F0502020204030204" pitchFamily="34" charset="0"/>
                <a:cs typeface="Times New Roman" panose="02020603050405020304" pitchFamily="18" charset="0"/>
              </a:rPr>
              <a:t>SAY: </a:t>
            </a:r>
            <a:r>
              <a:rPr lang="en-CA" sz="1200" b="0" baseline="0" dirty="0">
                <a:latin typeface="Calibri Light" panose="020F0302020204030204" pitchFamily="34" charset="0"/>
                <a:ea typeface="Calibri" panose="020F0502020204030204" pitchFamily="34" charset="0"/>
                <a:cs typeface="Times New Roman" panose="02020603050405020304" pitchFamily="18" charset="0"/>
              </a:rPr>
              <a:t> </a:t>
            </a:r>
            <a:r>
              <a:rPr lang="en-CA" sz="1200" kern="1200" dirty="0">
                <a:solidFill>
                  <a:schemeClr val="tx1"/>
                </a:solidFill>
                <a:effectLst/>
                <a:latin typeface="Calibri Light" panose="020F0302020204030204" pitchFamily="34" charset="0"/>
                <a:ea typeface="+mn-ea"/>
                <a:cs typeface="+mn-cs"/>
              </a:rPr>
              <a:t>With the seat, seat belt, and mirrors all set, you’re ready to start the engine. </a:t>
            </a:r>
          </a:p>
          <a:p>
            <a:endParaRPr lang="en-CA" sz="1200" kern="1200" dirty="0">
              <a:solidFill>
                <a:schemeClr val="tx1"/>
              </a:solidFill>
              <a:effectLst/>
              <a:latin typeface="Calibri Light" panose="020F0302020204030204" pitchFamily="34" charset="0"/>
              <a:ea typeface="+mn-ea"/>
              <a:cs typeface="+mn-cs"/>
            </a:endParaRPr>
          </a:p>
          <a:p>
            <a:r>
              <a:rPr lang="en-CA" sz="1200" kern="1200" dirty="0">
                <a:solidFill>
                  <a:schemeClr val="tx1"/>
                </a:solidFill>
                <a:effectLst/>
                <a:latin typeface="Calibri Light" panose="020F0302020204030204" pitchFamily="34" charset="0"/>
                <a:ea typeface="+mn-ea"/>
                <a:cs typeface="+mn-cs"/>
              </a:rPr>
              <a:t>If the unit is equipped with glow plugs, wait for the light to go out before starting the engine. </a:t>
            </a:r>
          </a:p>
          <a:p>
            <a:endParaRPr lang="en-CA" sz="1200" kern="1200" dirty="0">
              <a:solidFill>
                <a:schemeClr val="tx1"/>
              </a:solidFill>
              <a:effectLst/>
              <a:latin typeface="Calibri Light" panose="020F0302020204030204" pitchFamily="34" charset="0"/>
              <a:ea typeface="+mn-ea"/>
              <a:cs typeface="+mn-cs"/>
            </a:endParaRPr>
          </a:p>
          <a:p>
            <a:r>
              <a:rPr lang="en-CA" sz="1200" kern="1200" dirty="0">
                <a:solidFill>
                  <a:schemeClr val="tx1"/>
                </a:solidFill>
                <a:effectLst/>
                <a:latin typeface="Calibri Light" panose="020F0302020204030204" pitchFamily="34" charset="0"/>
                <a:ea typeface="+mn-ea"/>
                <a:cs typeface="+mn-cs"/>
              </a:rPr>
              <a:t>For manual transmissions, ensure that the parking brake is applied, the vehicle is in neutral, and the clutch is depressed. For automatics, check the manufacturer’s manual for recommended procedures.</a:t>
            </a:r>
          </a:p>
          <a:p>
            <a:endParaRPr lang="en-CA" sz="1200" kern="1200" dirty="0">
              <a:solidFill>
                <a:schemeClr val="tx1"/>
              </a:solidFill>
              <a:effectLst/>
              <a:latin typeface="Calibri Light" panose="020F0302020204030204" pitchFamily="34" charset="0"/>
              <a:ea typeface="+mn-ea"/>
              <a:cs typeface="+mn-cs"/>
            </a:endParaRPr>
          </a:p>
          <a:p>
            <a:r>
              <a:rPr lang="en-CA" sz="1200" kern="1200" dirty="0">
                <a:solidFill>
                  <a:schemeClr val="tx1"/>
                </a:solidFill>
                <a:effectLst/>
                <a:latin typeface="Calibri Light" panose="020F0302020204030204" pitchFamily="34" charset="0"/>
                <a:ea typeface="+mn-ea"/>
                <a:cs typeface="+mn-cs"/>
              </a:rPr>
              <a:t>After starting, confirm the oil pressure is good, and ensure no warning lights are on, and check that gauges are reading correctly. All gauges must be functioning; otherwise you must not operate the truck. Engine warmup procedures are needed to ensure the engine is properly lubricated and pressurized before driving. </a:t>
            </a:r>
          </a:p>
          <a:p>
            <a:pPr>
              <a:lnSpc>
                <a:spcPct val="115000"/>
              </a:lnSpc>
              <a:spcAft>
                <a:spcPts val="600"/>
              </a:spcAft>
            </a:pPr>
            <a:endParaRPr lang="en-US" sz="1200" dirty="0">
              <a:latin typeface="Calibri Light" panose="020F0302020204030204" pitchFamily="34" charset="0"/>
              <a:cs typeface="Times New Roman" panose="02020603050405020304" pitchFamily="18" charset="0"/>
            </a:endParaRPr>
          </a:p>
          <a:p>
            <a:pPr>
              <a:lnSpc>
                <a:spcPct val="115000"/>
              </a:lnSpc>
              <a:spcAft>
                <a:spcPts val="600"/>
              </a:spcAft>
            </a:pPr>
            <a:r>
              <a:rPr lang="en-US" sz="1200" dirty="0">
                <a:latin typeface="Calibri Light" panose="020F0302020204030204" pitchFamily="34" charset="0"/>
                <a:cs typeface="Times New Roman" panose="02020603050405020304" pitchFamily="18" charset="0"/>
              </a:rPr>
              <a:t>You should follow your manufacturer’s manual for specific</a:t>
            </a:r>
            <a:r>
              <a:rPr lang="en-US" sz="1200" baseline="0" dirty="0">
                <a:latin typeface="Calibri Light" panose="020F0302020204030204" pitchFamily="34" charset="0"/>
                <a:cs typeface="Times New Roman" panose="02020603050405020304" pitchFamily="18" charset="0"/>
              </a:rPr>
              <a:t> warm up procedures for your vehicle, but in general e</a:t>
            </a:r>
            <a:r>
              <a:rPr lang="en-US" sz="1200" dirty="0">
                <a:latin typeface="Calibri Light" panose="020F0302020204030204" pitchFamily="34" charset="0"/>
                <a:cs typeface="Times New Roman" panose="02020603050405020304" pitchFamily="18" charset="0"/>
              </a:rPr>
              <a:t>ngine</a:t>
            </a:r>
            <a:r>
              <a:rPr lang="en-US" sz="1200" baseline="0" dirty="0">
                <a:latin typeface="Calibri Light" panose="020F0302020204030204" pitchFamily="34" charset="0"/>
                <a:cs typeface="Times New Roman" panose="02020603050405020304" pitchFamily="18" charset="0"/>
              </a:rPr>
              <a:t> warm up is complete when the temperature reached has reached anywhere from 170-195 degrees F.</a:t>
            </a:r>
            <a:endParaRPr lang="en-US" sz="1200" dirty="0">
              <a:latin typeface="Calibri Light" panose="020F0302020204030204" pitchFamily="34" charset="0"/>
              <a:cs typeface="Times New Roman" panose="02020603050405020304" pitchFamily="18" charset="0"/>
            </a:endParaRPr>
          </a:p>
          <a:p>
            <a:pPr>
              <a:lnSpc>
                <a:spcPct val="115000"/>
              </a:lnSpc>
              <a:spcAft>
                <a:spcPts val="600"/>
              </a:spcAft>
            </a:pPr>
            <a:endParaRPr lang="en-US" sz="1200" dirty="0">
              <a:latin typeface="Calibri Light" panose="020F03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en-US" sz="1200" b="1" kern="1200" dirty="0">
                <a:solidFill>
                  <a:schemeClr val="tx1"/>
                </a:solidFill>
                <a:effectLst/>
                <a:latin typeface="Calibri Light" panose="020F0302020204030204" pitchFamily="34" charset="0"/>
                <a:ea typeface="+mn-ea"/>
                <a:cs typeface="+mn-cs"/>
              </a:rPr>
              <a:t>Reference</a:t>
            </a:r>
            <a:r>
              <a:rPr lang="en-US" sz="1200" kern="1200" dirty="0">
                <a:solidFill>
                  <a:schemeClr val="tx1"/>
                </a:solidFill>
                <a:effectLst/>
                <a:latin typeface="Calibri Light" panose="020F0302020204030204" pitchFamily="34" charset="0"/>
                <a:ea typeface="+mn-ea"/>
                <a:cs typeface="+mn-cs"/>
              </a:rPr>
              <a:t>: Steps on starting your engine </a:t>
            </a:r>
            <a:r>
              <a:rPr lang="en-US" sz="1200" kern="1200" baseline="0" dirty="0">
                <a:solidFill>
                  <a:schemeClr val="tx1"/>
                </a:solidFill>
                <a:effectLst/>
                <a:latin typeface="Calibri Light" panose="020F0302020204030204" pitchFamily="34" charset="0"/>
                <a:ea typeface="+mn-ea"/>
                <a:cs typeface="+mn-cs"/>
              </a:rPr>
              <a:t>are</a:t>
            </a:r>
            <a:r>
              <a:rPr lang="en-US" sz="1200" kern="1200" dirty="0">
                <a:solidFill>
                  <a:schemeClr val="tx1"/>
                </a:solidFill>
                <a:effectLst/>
                <a:latin typeface="Calibri Light" panose="020F0302020204030204" pitchFamily="34" charset="0"/>
                <a:ea typeface="+mn-ea"/>
                <a:cs typeface="+mn-cs"/>
              </a:rPr>
              <a:t> in Lesson 5 of the Textbook, Basic Driving Manoeuvres – Starting the vehicle.</a:t>
            </a:r>
            <a:endParaRPr lang="en-US" dirty="0"/>
          </a:p>
        </p:txBody>
      </p:sp>
      <p:sp>
        <p:nvSpPr>
          <p:cNvPr id="4" name="Slide Number Placeholder 3"/>
          <p:cNvSpPr>
            <a:spLocks noGrp="1"/>
          </p:cNvSpPr>
          <p:nvPr>
            <p:ph type="sldNum" sz="quarter" idx="10"/>
          </p:nvPr>
        </p:nvSpPr>
        <p:spPr/>
        <p:txBody>
          <a:bodyPr/>
          <a:lstStyle/>
          <a:p>
            <a:fld id="{D2AAB52B-0897-46EF-ACB7-C2A1E9716B33}" type="slidenum">
              <a:rPr lang="en-CA" smtClean="0"/>
              <a:t>48</a:t>
            </a:fld>
            <a:endParaRPr lang="en-CA" dirty="0"/>
          </a:p>
        </p:txBody>
      </p:sp>
    </p:spTree>
    <p:extLst>
      <p:ext uri="{BB962C8B-B14F-4D97-AF65-F5344CB8AC3E}">
        <p14:creationId xmlns:p14="http://schemas.microsoft.com/office/powerpoint/2010/main" val="4269988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 </a:t>
            </a:r>
            <a:r>
              <a:rPr lang="en-US" dirty="0"/>
              <a:t>Read slide.</a:t>
            </a:r>
          </a:p>
        </p:txBody>
      </p:sp>
      <p:sp>
        <p:nvSpPr>
          <p:cNvPr id="4" name="Slide Number Placeholder 3"/>
          <p:cNvSpPr>
            <a:spLocks noGrp="1"/>
          </p:cNvSpPr>
          <p:nvPr>
            <p:ph type="sldNum" sz="quarter" idx="5"/>
          </p:nvPr>
        </p:nvSpPr>
        <p:spPr/>
        <p:txBody>
          <a:bodyPr/>
          <a:lstStyle/>
          <a:p>
            <a:fld id="{D2AAB52B-0897-46EF-ACB7-C2A1E9716B33}" type="slidenum">
              <a:rPr lang="en-CA" smtClean="0">
                <a:solidFill>
                  <a:prstClr val="black"/>
                </a:solidFill>
              </a:rPr>
              <a:pPr/>
              <a:t>49</a:t>
            </a:fld>
            <a:endParaRPr lang="en-CA" dirty="0">
              <a:solidFill>
                <a:prstClr val="black"/>
              </a:solidFill>
            </a:endParaRPr>
          </a:p>
        </p:txBody>
      </p:sp>
    </p:spTree>
    <p:extLst>
      <p:ext uri="{BB962C8B-B14F-4D97-AF65-F5344CB8AC3E}">
        <p14:creationId xmlns:p14="http://schemas.microsoft.com/office/powerpoint/2010/main" val="520188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28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mn-cs"/>
              </a:rPr>
              <a:t>SAY: </a:t>
            </a:r>
            <a:r>
              <a:rPr lang="en-CA" sz="1200" kern="1200" dirty="0">
                <a:solidFill>
                  <a:schemeClr val="tx1"/>
                </a:solidFill>
                <a:effectLst/>
                <a:latin typeface="Calibri Light" panose="020F0302020204030204" pitchFamily="34" charset="0"/>
                <a:ea typeface="+mn-ea"/>
                <a:cs typeface="+mn-cs"/>
              </a:rPr>
              <a:t>Driving a truck can be a stressful, demanding job. Starting the engine without being mentally and physically prepared for the demands is risky for you and everyone else on the road. </a:t>
            </a:r>
          </a:p>
          <a:p>
            <a:endParaRPr lang="en-CA" sz="1200" kern="1200" dirty="0">
              <a:solidFill>
                <a:schemeClr val="tx1"/>
              </a:solidFill>
              <a:effectLst/>
              <a:latin typeface="Calibri Light" panose="020F0302020204030204" pitchFamily="34" charset="0"/>
              <a:ea typeface="+mn-ea"/>
              <a:cs typeface="+mn-cs"/>
            </a:endParaRPr>
          </a:p>
          <a:p>
            <a:r>
              <a:rPr lang="en-CA" sz="1200" kern="1200" dirty="0">
                <a:solidFill>
                  <a:schemeClr val="tx1"/>
                </a:solidFill>
                <a:effectLst/>
                <a:latin typeface="Calibri Light" panose="020F0302020204030204" pitchFamily="34" charset="0"/>
                <a:ea typeface="+mn-ea"/>
                <a:cs typeface="+mn-cs"/>
              </a:rPr>
              <a:t>Four of the most important personal demands of the job that you need to manage are:  </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Fatigue</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Distracted driving</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Road rage and anger management</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Impaired driving </a:t>
            </a:r>
          </a:p>
          <a:p>
            <a:endParaRPr lang="en-CA" sz="1200" kern="1200" dirty="0">
              <a:solidFill>
                <a:schemeClr val="tx1"/>
              </a:solidFill>
              <a:effectLst/>
              <a:latin typeface="Calibri Light" panose="020F0302020204030204" pitchFamily="34" charset="0"/>
              <a:ea typeface="+mn-ea"/>
              <a:cs typeface="+mn-cs"/>
            </a:endParaRPr>
          </a:p>
          <a:p>
            <a:r>
              <a:rPr lang="en-CA" sz="1200" kern="1200" dirty="0">
                <a:solidFill>
                  <a:schemeClr val="tx1"/>
                </a:solidFill>
                <a:effectLst/>
                <a:latin typeface="Calibri Light" panose="020F0302020204030204" pitchFamily="34" charset="0"/>
                <a:ea typeface="+mn-ea"/>
                <a:cs typeface="+mn-cs"/>
              </a:rPr>
              <a:t>Professional drivers also do a kind of driver readiness check as part of their duty of care to ensure they’re ready to drive:</a:t>
            </a:r>
            <a:endParaRPr lang="en-US" sz="1200" kern="1200" dirty="0">
              <a:solidFill>
                <a:schemeClr val="tx1"/>
              </a:solidFill>
              <a:effectLst/>
              <a:latin typeface="Calibri Light" panose="020F0302020204030204" pitchFamily="34" charset="0"/>
              <a:ea typeface="+mn-ea"/>
              <a:cs typeface="+mn-cs"/>
            </a:endParaRP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Am I fully rested and energized?</a:t>
            </a:r>
            <a:endParaRPr lang="en-US" sz="1200" u="none" strike="noStrike" kern="1200" dirty="0">
              <a:solidFill>
                <a:schemeClr val="tx1"/>
              </a:solidFill>
              <a:effectLst/>
              <a:latin typeface="Calibri Light" panose="020F0302020204030204" pitchFamily="34" charset="0"/>
              <a:ea typeface="+mn-ea"/>
              <a:cs typeface="+mn-cs"/>
            </a:endParaRP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Am I feeling mentally and physically healthy?</a:t>
            </a:r>
            <a:endParaRPr lang="en-US" sz="1200" u="none" strike="noStrike" kern="1200" dirty="0">
              <a:solidFill>
                <a:schemeClr val="tx1"/>
              </a:solidFill>
              <a:effectLst/>
              <a:latin typeface="Calibri Light" panose="020F0302020204030204" pitchFamily="34" charset="0"/>
              <a:ea typeface="+mn-ea"/>
              <a:cs typeface="+mn-cs"/>
            </a:endParaRP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Am I able to concentrate on driving?</a:t>
            </a:r>
            <a:endParaRPr lang="en-US" sz="1200" u="none" strike="noStrike" kern="1200" dirty="0">
              <a:solidFill>
                <a:schemeClr val="tx1"/>
              </a:solidFill>
              <a:effectLst/>
              <a:latin typeface="Calibri Light" panose="020F0302020204030204" pitchFamily="34" charset="0"/>
              <a:ea typeface="+mn-ea"/>
              <a:cs typeface="+mn-cs"/>
            </a:endParaRP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Is my attitude courteous, careful, and considerate?</a:t>
            </a:r>
            <a:endParaRPr lang="en-US" sz="1200" u="none" strike="noStrike" kern="1200" dirty="0">
              <a:solidFill>
                <a:schemeClr val="tx1"/>
              </a:solidFill>
              <a:effectLst/>
              <a:latin typeface="Calibri Light" panose="020F0302020204030204" pitchFamily="34" charset="0"/>
              <a:ea typeface="+mn-ea"/>
              <a:cs typeface="+mn-cs"/>
            </a:endParaRP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Am I free from any impairment or effects from alcohol, medications, or other drugs?</a:t>
            </a:r>
            <a:endParaRPr lang="en-US" sz="1200" u="none" strike="noStrike" kern="1200" dirty="0">
              <a:solidFill>
                <a:schemeClr val="tx1"/>
              </a:solidFill>
              <a:effectLst/>
              <a:latin typeface="Calibri Light" panose="020F0302020204030204" pitchFamily="34" charset="0"/>
              <a:ea typeface="+mn-ea"/>
              <a:cs typeface="+mn-cs"/>
            </a:endParaRP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Am I ready to assume my duty of care as a professional truck driver?</a:t>
            </a:r>
            <a:endParaRPr lang="en-US" sz="1200" u="none" strike="noStrike" kern="1200" dirty="0">
              <a:solidFill>
                <a:schemeClr val="tx1"/>
              </a:solidFill>
              <a:effectLst/>
              <a:latin typeface="Calibri Light" panose="020F0302020204030204" pitchFamily="34" charset="0"/>
              <a:ea typeface="+mn-ea"/>
              <a:cs typeface="+mn-cs"/>
            </a:endParaRPr>
          </a:p>
          <a:p>
            <a:pPr marL="171450" indent="-171450">
              <a:buClr>
                <a:schemeClr val="accent1"/>
              </a:buClr>
              <a:buFont typeface="Arial" panose="020B0604020202020204" pitchFamily="34" charset="0"/>
              <a:buChar char="•"/>
            </a:pPr>
            <a:endParaRPr lang="en-US" sz="1200" b="1" dirty="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sz="1200" b="1" kern="1200" dirty="0">
                <a:solidFill>
                  <a:schemeClr val="tx1"/>
                </a:solidFill>
                <a:effectLst/>
                <a:latin typeface="Calibri Light" panose="020F0302020204030204" pitchFamily="34" charset="0"/>
                <a:ea typeface="+mn-ea"/>
                <a:cs typeface="+mn-cs"/>
              </a:rPr>
              <a:t>Reference</a:t>
            </a:r>
            <a:r>
              <a:rPr lang="en-US" sz="1200" kern="1200" dirty="0">
                <a:solidFill>
                  <a:schemeClr val="tx1"/>
                </a:solidFill>
                <a:effectLst/>
                <a:latin typeface="Calibri Light" panose="020F0302020204030204" pitchFamily="34" charset="0"/>
                <a:ea typeface="+mn-ea"/>
                <a:cs typeface="+mn-cs"/>
              </a:rPr>
              <a:t>: Personal</a:t>
            </a:r>
            <a:r>
              <a:rPr lang="en-US" sz="1200" kern="1200" baseline="0" dirty="0">
                <a:solidFill>
                  <a:schemeClr val="tx1"/>
                </a:solidFill>
                <a:effectLst/>
                <a:latin typeface="Calibri Light" panose="020F0302020204030204" pitchFamily="34" charset="0"/>
                <a:ea typeface="+mn-ea"/>
                <a:cs typeface="+mn-cs"/>
              </a:rPr>
              <a:t> demands </a:t>
            </a:r>
            <a:r>
              <a:rPr lang="en-US" sz="1200" kern="1200" dirty="0">
                <a:solidFill>
                  <a:schemeClr val="tx1"/>
                </a:solidFill>
                <a:effectLst/>
                <a:latin typeface="Calibri Light" panose="020F0302020204030204" pitchFamily="34" charset="0"/>
                <a:ea typeface="+mn-ea"/>
                <a:cs typeface="+mn-cs"/>
              </a:rPr>
              <a:t>are listed in Lesson 5 of the Textbook, under Driver Readiness.</a:t>
            </a:r>
            <a:endParaRPr lang="en-CA" sz="1200" kern="1200" dirty="0">
              <a:solidFill>
                <a:schemeClr val="tx1"/>
              </a:solidFill>
              <a:effectLst/>
              <a:latin typeface="Calibri Light" panose="020F0302020204030204" pitchFamily="34" charset="0"/>
              <a:ea typeface="+mn-ea"/>
              <a:cs typeface="+mn-cs"/>
            </a:endParaRPr>
          </a:p>
          <a:p>
            <a:pPr marL="171450" indent="-171450">
              <a:buClr>
                <a:schemeClr val="accent1"/>
              </a:buClr>
              <a:buFont typeface="Arial" panose="020B0604020202020204" pitchFamily="34" charset="0"/>
              <a:buChar char="•"/>
            </a:pPr>
            <a:endParaRPr lang="en-US" sz="1200" b="1"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Calibri Light" panose="020F0302020204030204" pitchFamily="34" charset="0"/>
                <a:ea typeface="+mn-ea"/>
                <a:cs typeface="+mn-cs"/>
              </a:rPr>
              <a:t>You may wish to play a video that discusses the impact of these factors on a professional driver’s performance. A video on the MELT curriculum website can be shared with the class:</a:t>
            </a:r>
            <a:br>
              <a:rPr lang="en-US" sz="1200" kern="1200" dirty="0">
                <a:solidFill>
                  <a:schemeClr val="tx1"/>
                </a:solidFill>
                <a:effectLst/>
                <a:latin typeface="Calibri Light" panose="020F0302020204030204" pitchFamily="34" charset="0"/>
                <a:ea typeface="+mn-ea"/>
                <a:cs typeface="+mn-cs"/>
              </a:rPr>
            </a:br>
            <a:endParaRPr lang="en-US" sz="1200" kern="1200" dirty="0">
              <a:solidFill>
                <a:schemeClr val="tx1"/>
              </a:solidFill>
              <a:effectLst/>
              <a:latin typeface="Calibri Light" panose="020F030202020403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kern="1200" dirty="0">
                <a:solidFill>
                  <a:schemeClr val="tx1"/>
                </a:solidFill>
                <a:effectLst/>
                <a:latin typeface="Calibri Light" panose="020F0302020204030204" pitchFamily="34" charset="0"/>
                <a:ea typeface="+mn-ea"/>
                <a:cs typeface="+mn-cs"/>
                <a:hlinkClick r:id="rId3"/>
              </a:rPr>
              <a:t>https://apps.mpi.mb.ca/MELT/videos/Pro%20defensive%20driving.wmv</a:t>
            </a:r>
            <a:r>
              <a:rPr lang="en-US" sz="1200" kern="1200" dirty="0">
                <a:solidFill>
                  <a:schemeClr val="tx1"/>
                </a:solidFill>
                <a:effectLst/>
                <a:latin typeface="Calibri Light" panose="020F0302020204030204" pitchFamily="34" charset="0"/>
                <a:ea typeface="+mn-ea"/>
                <a:cs typeface="+mn-cs"/>
              </a:rPr>
              <a:t> </a:t>
            </a:r>
          </a:p>
          <a:p>
            <a:pPr marL="0" indent="0">
              <a:buFont typeface="Arial" panose="020B0604020202020204" pitchFamily="34" charset="0"/>
              <a:buNone/>
            </a:pPr>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5</a:t>
            </a:fld>
            <a:endParaRPr lang="en-CA" dirty="0"/>
          </a:p>
        </p:txBody>
      </p:sp>
    </p:spTree>
    <p:extLst>
      <p:ext uri="{BB962C8B-B14F-4D97-AF65-F5344CB8AC3E}">
        <p14:creationId xmlns:p14="http://schemas.microsoft.com/office/powerpoint/2010/main" val="18180014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a:t>
            </a:r>
            <a:r>
              <a:rPr lang="en-US" b="1" baseline="0" dirty="0"/>
              <a:t> </a:t>
            </a:r>
            <a:r>
              <a:rPr lang="en-US" b="0" baseline="0" dirty="0"/>
              <a:t>Play video about intersections, turns, stopping, defensive driving, and merging. </a:t>
            </a:r>
            <a:r>
              <a:rPr lang="en-US" sz="1200" kern="1200" dirty="0">
                <a:solidFill>
                  <a:schemeClr val="tx1"/>
                </a:solidFill>
                <a:effectLst/>
                <a:latin typeface="Calibri Light" panose="020F0302020204030204" pitchFamily="34" charset="0"/>
                <a:ea typeface="+mn-ea"/>
                <a:cs typeface="+mn-cs"/>
              </a:rPr>
              <a:t>The following videos are available on the MELT curriculum website for your use in the classroom:</a:t>
            </a:r>
            <a:br>
              <a:rPr lang="en-US" sz="1200" kern="1200" dirty="0">
                <a:solidFill>
                  <a:schemeClr val="tx1"/>
                </a:solidFill>
                <a:effectLst/>
                <a:latin typeface="Calibri Light" panose="020F0302020204030204" pitchFamily="34" charset="0"/>
                <a:ea typeface="+mn-ea"/>
                <a:cs typeface="+mn-cs"/>
              </a:rPr>
            </a:br>
            <a:endParaRPr lang="en-US" b="0" baseline="0" dirty="0"/>
          </a:p>
          <a:p>
            <a:pPr marL="171450" indent="-171450">
              <a:buFont typeface="Arial" panose="020B0604020202020204" pitchFamily="34" charset="0"/>
              <a:buChar char="•"/>
            </a:pPr>
            <a:r>
              <a:rPr lang="en-US" sz="1200" u="sng" kern="1200" dirty="0">
                <a:solidFill>
                  <a:schemeClr val="tx1"/>
                </a:solidFill>
                <a:effectLst/>
                <a:latin typeface="Calibri Light" panose="020F0302020204030204" pitchFamily="34" charset="0"/>
                <a:ea typeface="+mn-ea"/>
                <a:cs typeface="+mn-cs"/>
                <a:hlinkClick r:id="rId3"/>
              </a:rPr>
              <a:t>https://apps.mpi.mb.ca/MELT/videos/Passing%20following.wmv</a:t>
            </a:r>
            <a:endParaRPr lang="en-US" sz="1200" u="none" kern="1200" dirty="0">
              <a:solidFill>
                <a:schemeClr val="tx1"/>
              </a:solidFill>
              <a:effectLst/>
              <a:latin typeface="Calibri Light" panose="020F0302020204030204" pitchFamily="34" charset="0"/>
              <a:ea typeface="+mn-ea"/>
              <a:cs typeface="+mn-cs"/>
            </a:endParaRPr>
          </a:p>
          <a:p>
            <a:pPr marL="171450" indent="-171450">
              <a:buFont typeface="Arial" panose="020B0604020202020204" pitchFamily="34" charset="0"/>
              <a:buChar char="•"/>
            </a:pPr>
            <a:r>
              <a:rPr lang="en-US" sz="1200" u="sng" kern="1200" dirty="0">
                <a:solidFill>
                  <a:schemeClr val="tx1"/>
                </a:solidFill>
                <a:effectLst/>
                <a:latin typeface="Calibri Light" panose="020F0302020204030204" pitchFamily="34" charset="0"/>
                <a:ea typeface="+mn-ea"/>
                <a:cs typeface="+mn-cs"/>
                <a:hlinkClick r:id="rId4"/>
              </a:rPr>
              <a:t>https://apps.mpi.mb.ca/MELT/videos/Intersections.wmv</a:t>
            </a:r>
            <a:r>
              <a:rPr lang="en-US" sz="1200" kern="1200" dirty="0">
                <a:solidFill>
                  <a:schemeClr val="tx1"/>
                </a:solidFill>
                <a:effectLst/>
                <a:latin typeface="Calibri Light" panose="020F0302020204030204" pitchFamily="34" charset="0"/>
                <a:ea typeface="+mn-ea"/>
                <a:cs typeface="+mn-cs"/>
              </a:rPr>
              <a:t> </a:t>
            </a:r>
            <a:endParaRPr lang="en-US" b="1" dirty="0"/>
          </a:p>
          <a:p>
            <a:endParaRPr lang="en-US" b="1" dirty="0"/>
          </a:p>
          <a:p>
            <a:r>
              <a:rPr lang="en-US" b="1" dirty="0"/>
              <a:t>Recommendation: </a:t>
            </a:r>
            <a:r>
              <a:rPr lang="en-US" b="0" dirty="0"/>
              <a:t>Play a video of your choice</a:t>
            </a:r>
            <a:r>
              <a:rPr lang="en-US" b="0" baseline="0" dirty="0"/>
              <a:t> here to demonstrate turning.</a:t>
            </a:r>
          </a:p>
          <a:p>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Calibri Light" panose="020F0302020204030204" pitchFamily="34" charset="0"/>
                <a:ea typeface="+mn-ea"/>
                <a:cs typeface="+mn-cs"/>
              </a:rPr>
              <a:t>Reference</a:t>
            </a:r>
            <a:r>
              <a:rPr lang="en-US" sz="1200" kern="1200" dirty="0">
                <a:solidFill>
                  <a:schemeClr val="tx1"/>
                </a:solidFill>
                <a:effectLst/>
                <a:latin typeface="Calibri Light" panose="020F0302020204030204" pitchFamily="34" charset="0"/>
                <a:ea typeface="+mn-ea"/>
                <a:cs typeface="+mn-cs"/>
              </a:rPr>
              <a:t>: Information</a:t>
            </a:r>
            <a:r>
              <a:rPr lang="en-US" sz="1200" kern="1200" baseline="0" dirty="0">
                <a:solidFill>
                  <a:schemeClr val="tx1"/>
                </a:solidFill>
                <a:effectLst/>
                <a:latin typeface="Calibri Light" panose="020F0302020204030204" pitchFamily="34" charset="0"/>
                <a:ea typeface="+mn-ea"/>
                <a:cs typeface="+mn-cs"/>
              </a:rPr>
              <a:t> on curves, lane changes and turns are </a:t>
            </a:r>
            <a:r>
              <a:rPr lang="en-US" sz="1200" kern="1200" dirty="0">
                <a:solidFill>
                  <a:schemeClr val="tx1"/>
                </a:solidFill>
                <a:effectLst/>
                <a:latin typeface="Calibri Light" panose="020F0302020204030204" pitchFamily="34" charset="0"/>
                <a:ea typeface="+mn-ea"/>
                <a:cs typeface="+mn-cs"/>
              </a:rPr>
              <a:t>in Lesson 5 of the Textbook, Basic Driving Manoeuvres – </a:t>
            </a:r>
            <a:r>
              <a:rPr lang="en-CA" sz="1200" b="0" kern="1200" dirty="0">
                <a:solidFill>
                  <a:schemeClr val="tx1"/>
                </a:solidFill>
                <a:effectLst/>
                <a:latin typeface="Calibri Light" panose="020F0302020204030204" pitchFamily="34" charset="0"/>
                <a:ea typeface="+mn-ea"/>
                <a:cs typeface="+mn-cs"/>
              </a:rPr>
              <a:t>Braking.</a:t>
            </a:r>
          </a:p>
          <a:p>
            <a:endParaRPr lang="en-US" b="0" dirty="0"/>
          </a:p>
        </p:txBody>
      </p:sp>
      <p:sp>
        <p:nvSpPr>
          <p:cNvPr id="4" name="Slide Number Placeholder 3"/>
          <p:cNvSpPr>
            <a:spLocks noGrp="1"/>
          </p:cNvSpPr>
          <p:nvPr>
            <p:ph type="sldNum" sz="quarter" idx="10"/>
          </p:nvPr>
        </p:nvSpPr>
        <p:spPr/>
        <p:txBody>
          <a:bodyPr/>
          <a:lstStyle/>
          <a:p>
            <a:fld id="{D2AAB52B-0897-46EF-ACB7-C2A1E9716B33}" type="slidenum">
              <a:rPr lang="en-CA" smtClean="0"/>
              <a:pPr/>
              <a:t>50</a:t>
            </a:fld>
            <a:endParaRPr lang="en-CA" dirty="0"/>
          </a:p>
        </p:txBody>
      </p:sp>
    </p:spTree>
    <p:extLst>
      <p:ext uri="{BB962C8B-B14F-4D97-AF65-F5344CB8AC3E}">
        <p14:creationId xmlns:p14="http://schemas.microsoft.com/office/powerpoint/2010/main" val="36284914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dirty="0">
                <a:latin typeface="Calibri Light" panose="020F0302020204030204" pitchFamily="34" charset="0"/>
                <a:ea typeface="StoneSerif"/>
                <a:cs typeface="Times New Roman" panose="02020603050405020304" pitchFamily="18" charset="0"/>
              </a:rPr>
              <a:t>SAY: </a:t>
            </a:r>
            <a:r>
              <a:rPr lang="en-CA" sz="1200" kern="1200" dirty="0">
                <a:solidFill>
                  <a:schemeClr val="tx1"/>
                </a:solidFill>
                <a:effectLst/>
                <a:latin typeface="Calibri Light" panose="020F0302020204030204" pitchFamily="34" charset="0"/>
                <a:ea typeface="+mn-ea"/>
                <a:cs typeface="+mn-cs"/>
              </a:rPr>
              <a:t>In general, you want to avoid having to change speeds, especially quick changes, as much as possible. For highway driving, try to match the flow of traffic </a:t>
            </a:r>
            <a:r>
              <a:rPr lang="en-US" sz="1200" kern="1200" dirty="0">
                <a:solidFill>
                  <a:schemeClr val="tx1"/>
                </a:solidFill>
                <a:effectLst/>
                <a:latin typeface="Calibri Light" panose="020F0302020204030204" pitchFamily="34" charset="0"/>
                <a:ea typeface="+mn-ea"/>
                <a:cs typeface="+mn-cs"/>
              </a:rPr>
              <a:t>and</a:t>
            </a:r>
            <a:r>
              <a:rPr lang="en-US" sz="1200" kern="1200" baseline="0" dirty="0">
                <a:solidFill>
                  <a:schemeClr val="tx1"/>
                </a:solidFill>
                <a:effectLst/>
                <a:latin typeface="Calibri Light" panose="020F0302020204030204" pitchFamily="34" charset="0"/>
                <a:ea typeface="+mn-ea"/>
                <a:cs typeface="+mn-cs"/>
              </a:rPr>
              <a:t> use</a:t>
            </a:r>
            <a:r>
              <a:rPr lang="en-US" sz="1200" kern="1200" dirty="0">
                <a:solidFill>
                  <a:schemeClr val="tx1"/>
                </a:solidFill>
                <a:effectLst/>
                <a:latin typeface="Calibri Light" panose="020F0302020204030204" pitchFamily="34" charset="0"/>
                <a:ea typeface="+mn-ea"/>
                <a:cs typeface="+mn-cs"/>
              </a:rPr>
              <a:t> cruise control where appropriate (ideal road surface and traffic/weather conditions).</a:t>
            </a:r>
          </a:p>
          <a:p>
            <a:endParaRPr lang="en-US" sz="1200" kern="1200" baseline="0" dirty="0">
              <a:solidFill>
                <a:schemeClr val="tx1"/>
              </a:solidFill>
              <a:effectLst/>
              <a:latin typeface="Calibri Light" panose="020F0302020204030204" pitchFamily="34" charset="0"/>
              <a:ea typeface="+mn-ea"/>
              <a:cs typeface="+mn-cs"/>
            </a:endParaRPr>
          </a:p>
          <a:p>
            <a:r>
              <a:rPr lang="en-CA" sz="1200" kern="1200" baseline="0" dirty="0">
                <a:solidFill>
                  <a:schemeClr val="tx1"/>
                </a:solidFill>
                <a:effectLst/>
                <a:latin typeface="Calibri Light" panose="020F0302020204030204" pitchFamily="34" charset="0"/>
                <a:ea typeface="+mn-ea"/>
                <a:cs typeface="+mn-cs"/>
              </a:rPr>
              <a:t>I</a:t>
            </a:r>
            <a:r>
              <a:rPr lang="en-CA" sz="1200" kern="1200" dirty="0">
                <a:solidFill>
                  <a:schemeClr val="tx1"/>
                </a:solidFill>
                <a:effectLst/>
                <a:latin typeface="Calibri Light" panose="020F0302020204030204" pitchFamily="34" charset="0"/>
                <a:ea typeface="+mn-ea"/>
                <a:cs typeface="+mn-cs"/>
              </a:rPr>
              <a:t>n urban areas, anticipate stoppages at intersections.  Looking ahead 12 seconds down the road and maintaining a safe following distance gives you the necessary space to slow down, accelerate, or change lanes safely and smoothly.</a:t>
            </a:r>
          </a:p>
          <a:p>
            <a:endParaRPr lang="en-CA" sz="1200" kern="1200" dirty="0">
              <a:solidFill>
                <a:schemeClr val="tx1"/>
              </a:solidFill>
              <a:effectLst/>
              <a:latin typeface="Calibri Light" panose="020F0302020204030204" pitchFamily="34" charset="0"/>
              <a:ea typeface="+mn-ea"/>
              <a:cs typeface="+mn-cs"/>
            </a:endParaRPr>
          </a:p>
          <a:p>
            <a:r>
              <a:rPr lang="en-CA" sz="1200" kern="1200" dirty="0">
                <a:solidFill>
                  <a:schemeClr val="tx1"/>
                </a:solidFill>
                <a:effectLst/>
                <a:latin typeface="Calibri Light" panose="020F0302020204030204" pitchFamily="34" charset="0"/>
                <a:ea typeface="+mn-ea"/>
                <a:cs typeface="+mn-cs"/>
              </a:rPr>
              <a:t>Your truck’s gear lever may have a range control and possibly a splitter. The range control provides a low-range and high-range for each gear. The splitter splits the high-range into “direct” and “overdrive”. Your instructor will provide details on how to use the range control and splitter.</a:t>
            </a:r>
          </a:p>
          <a:p>
            <a:endParaRPr lang="en-CA" sz="1200" b="0" kern="1200" dirty="0">
              <a:solidFill>
                <a:schemeClr val="tx1"/>
              </a:solidFill>
              <a:effectLst/>
              <a:latin typeface="Calibri Light" panose="020F0302020204030204" pitchFamily="34" charset="0"/>
              <a:ea typeface="+mn-ea"/>
              <a:cs typeface="+mn-cs"/>
            </a:endParaRPr>
          </a:p>
          <a:p>
            <a:r>
              <a:rPr lang="en-US" b="0" dirty="0"/>
              <a:t>It is also important to know the four</a:t>
            </a:r>
            <a:r>
              <a:rPr lang="en-US" b="0" baseline="0" dirty="0"/>
              <a:t> clutch pedal positions and how each is used.</a:t>
            </a:r>
          </a:p>
          <a:p>
            <a:endParaRPr lang="en-US" b="0" baseline="0" dirty="0"/>
          </a:p>
          <a:p>
            <a:pPr marL="228600" lvl="0" indent="-228600">
              <a:buFont typeface="+mj-lt"/>
              <a:buAutoNum type="arabicPeriod"/>
            </a:pPr>
            <a:r>
              <a:rPr lang="en-US" sz="1200" u="none" kern="1200" dirty="0">
                <a:solidFill>
                  <a:schemeClr val="tx1"/>
                </a:solidFill>
                <a:effectLst/>
                <a:latin typeface="Calibri Light" panose="020F0302020204030204" pitchFamily="34" charset="0"/>
                <a:ea typeface="+mn-ea"/>
                <a:cs typeface="+mn-cs"/>
              </a:rPr>
              <a:t>Engaged- When the pedal is all the way up (engine/transmission is connected).</a:t>
            </a:r>
          </a:p>
          <a:p>
            <a:pPr marL="228600" lvl="0" indent="-228600">
              <a:buFont typeface="+mj-lt"/>
              <a:buAutoNum type="arabicPeriod"/>
            </a:pPr>
            <a:r>
              <a:rPr lang="en-US" sz="1200" u="none" kern="1200" dirty="0">
                <a:solidFill>
                  <a:schemeClr val="tx1"/>
                </a:solidFill>
                <a:effectLst/>
                <a:latin typeface="Calibri Light" panose="020F0302020204030204" pitchFamily="34" charset="0"/>
                <a:ea typeface="+mn-ea"/>
                <a:cs typeface="+mn-cs"/>
              </a:rPr>
              <a:t>Free play- When the pedal is about 1-1.5 inches from the top position (slack in the linkage).</a:t>
            </a:r>
          </a:p>
          <a:p>
            <a:pPr marL="228600" lvl="0" indent="-228600">
              <a:buFont typeface="+mj-lt"/>
              <a:buAutoNum type="arabicPeriod"/>
            </a:pPr>
            <a:r>
              <a:rPr lang="en-US" sz="1200" u="none" kern="1200" dirty="0">
                <a:solidFill>
                  <a:schemeClr val="tx1"/>
                </a:solidFill>
                <a:effectLst/>
                <a:latin typeface="Calibri Light" panose="020F0302020204030204" pitchFamily="34" charset="0"/>
                <a:ea typeface="+mn-ea"/>
                <a:cs typeface="+mn-cs"/>
              </a:rPr>
              <a:t>Disengaged- When the pedal is about halfway down (engine/transmission is disconnected).</a:t>
            </a:r>
          </a:p>
          <a:p>
            <a:pPr marL="228600" lvl="0" indent="-228600">
              <a:buFont typeface="+mj-lt"/>
              <a:buAutoNum type="arabicPeriod"/>
            </a:pPr>
            <a:r>
              <a:rPr lang="en-US" sz="1200" u="none" kern="1200" dirty="0">
                <a:solidFill>
                  <a:schemeClr val="tx1"/>
                </a:solidFill>
                <a:effectLst/>
                <a:latin typeface="Calibri Light" panose="020F0302020204030204" pitchFamily="34" charset="0"/>
                <a:ea typeface="+mn-ea"/>
                <a:cs typeface="+mn-cs"/>
              </a:rPr>
              <a:t>Clutch brake- When the pedal is pushed all the way to the floor.</a:t>
            </a:r>
          </a:p>
          <a:p>
            <a:pPr marL="228600" lvl="0" indent="-228600">
              <a:buFont typeface="+mj-lt"/>
              <a:buAutoNum type="arabicPeriod"/>
            </a:pPr>
            <a:endParaRPr lang="en-CA" sz="1200" u="none" kern="1200" dirty="0">
              <a:solidFill>
                <a:schemeClr val="tx1"/>
              </a:solidFill>
              <a:effectLst/>
              <a:latin typeface="Calibri Light" panose="020F0302020204030204" pitchFamily="34" charset="0"/>
              <a:ea typeface="+mn-ea"/>
              <a:cs typeface="+mn-cs"/>
            </a:endParaRPr>
          </a:p>
          <a:p>
            <a:pPr marL="0" lvl="0" indent="0">
              <a:buFont typeface="+mj-lt"/>
              <a:buNone/>
            </a:pPr>
            <a:r>
              <a:rPr lang="en-CA" sz="1200" b="1" u="none" kern="1200" dirty="0">
                <a:solidFill>
                  <a:schemeClr val="tx1"/>
                </a:solidFill>
                <a:effectLst/>
                <a:latin typeface="Calibri Light" panose="020F0302020204030204" pitchFamily="34" charset="0"/>
                <a:ea typeface="+mn-ea"/>
                <a:cs typeface="+mn-cs"/>
              </a:rPr>
              <a:t>DO: </a:t>
            </a:r>
            <a:r>
              <a:rPr lang="en-CA" sz="1200" u="none" kern="1200" dirty="0">
                <a:solidFill>
                  <a:schemeClr val="tx1"/>
                </a:solidFill>
                <a:effectLst/>
                <a:latin typeface="Calibri Light" panose="020F0302020204030204" pitchFamily="34" charset="0"/>
                <a:ea typeface="+mn-ea"/>
                <a:cs typeface="+mn-cs"/>
              </a:rPr>
              <a:t>Show video below or similar for clutch pedal positions.</a:t>
            </a:r>
            <a:endParaRPr lang="en-US" sz="1200" u="none" kern="1200" dirty="0">
              <a:solidFill>
                <a:schemeClr val="tx1"/>
              </a:solidFill>
              <a:effectLst/>
              <a:latin typeface="Calibri Light" panose="020F0302020204030204" pitchFamily="34" charset="0"/>
              <a:ea typeface="+mn-ea"/>
              <a:cs typeface="+mn-cs"/>
            </a:endParaRPr>
          </a:p>
          <a:p>
            <a:endParaRPr lang="en-US" sz="1200" b="0" u="none" kern="1200" dirty="0">
              <a:solidFill>
                <a:schemeClr val="tx1"/>
              </a:solidFill>
              <a:effectLst/>
              <a:latin typeface="Calibri Light" panose="020F0302020204030204" pitchFamily="34" charset="0"/>
              <a:ea typeface="+mn-ea"/>
              <a:cs typeface="+mn-cs"/>
            </a:endParaRPr>
          </a:p>
          <a:p>
            <a:pPr marL="0" marR="0">
              <a:spcBef>
                <a:spcPts val="600"/>
              </a:spcBef>
              <a:spcAft>
                <a:spcPts val="600"/>
              </a:spcAft>
            </a:pPr>
            <a:r>
              <a:rPr lang="en-US" sz="1200" b="1" kern="1200" dirty="0">
                <a:solidFill>
                  <a:schemeClr val="tx1"/>
                </a:solidFill>
                <a:effectLst/>
                <a:latin typeface="Calibri Light" panose="020F0302020204030204" pitchFamily="34" charset="0"/>
                <a:ea typeface="+mn-ea"/>
                <a:cs typeface="+mn-cs"/>
              </a:rPr>
              <a:t>Reference</a:t>
            </a:r>
            <a:r>
              <a:rPr lang="en-US" sz="1200" kern="1200" dirty="0">
                <a:solidFill>
                  <a:schemeClr val="tx1"/>
                </a:solidFill>
                <a:effectLst/>
                <a:latin typeface="Calibri Light" panose="020F0302020204030204" pitchFamily="34" charset="0"/>
                <a:ea typeface="+mn-ea"/>
                <a:cs typeface="+mn-cs"/>
              </a:rPr>
              <a:t>:  </a:t>
            </a:r>
            <a:r>
              <a:rPr lang="en-US" sz="1200" u="sng" kern="1200" dirty="0">
                <a:solidFill>
                  <a:schemeClr val="tx1"/>
                </a:solidFill>
                <a:effectLst/>
                <a:latin typeface="Calibri Light" panose="020F0302020204030204" pitchFamily="34" charset="0"/>
                <a:ea typeface="+mn-ea"/>
                <a:cs typeface="+mn-cs"/>
                <a:hlinkClick r:id="rId3"/>
              </a:rPr>
              <a:t>https://www.youtube.com/watch?v=9-KQSxqhQrM</a:t>
            </a:r>
            <a:r>
              <a:rPr lang="en-US" sz="1200" u="sng" kern="1200" dirty="0">
                <a:solidFill>
                  <a:schemeClr val="tx1"/>
                </a:solidFill>
                <a:effectLst/>
                <a:latin typeface="Calibri Light" panose="020F0302020204030204" pitchFamily="34" charset="0"/>
                <a:ea typeface="+mn-ea"/>
                <a:cs typeface="+mn-cs"/>
              </a:rPr>
              <a:t> </a:t>
            </a:r>
            <a:endParaRPr lang="en-US"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CA" sz="1200" kern="1200" dirty="0">
              <a:solidFill>
                <a:schemeClr val="tx1"/>
              </a:solidFill>
              <a:effectLst/>
              <a:latin typeface="Calibri Light" panose="020F0302020204030204" pitchFamily="34" charset="0"/>
              <a:ea typeface="+mn-ea"/>
              <a:cs typeface="+mn-cs"/>
            </a:endParaRPr>
          </a:p>
          <a:p>
            <a:r>
              <a:rPr lang="en-US" sz="1200" kern="1200" dirty="0">
                <a:solidFill>
                  <a:schemeClr val="tx1"/>
                </a:solidFill>
                <a:effectLst/>
                <a:latin typeface="Calibri Light" panose="020F0302020204030204" pitchFamily="34" charset="0"/>
                <a:ea typeface="+mn-ea"/>
                <a:cs typeface="+mn-cs"/>
              </a:rPr>
              <a:t>The following slides provide detail on shifting with a standard synchronized transmission. Non-synchronized (double clutching) information can be found in the Shifting Gears, Accelerating and Decelerating section of your textbook. Road test applicants can double clutch, clutch, or not use the clutch as long as the shifting is smooth with no excessive grinding without being assessed marks.</a:t>
            </a:r>
            <a:endParaRPr lang="en-CA" sz="1200" kern="1200" dirty="0">
              <a:solidFill>
                <a:schemeClr val="tx1"/>
              </a:solidFill>
              <a:effectLst/>
              <a:latin typeface="Calibri Light" panose="020F0302020204030204" pitchFamily="34" charset="0"/>
              <a:ea typeface="+mn-ea"/>
              <a:cs typeface="+mn-cs"/>
            </a:endParaRPr>
          </a:p>
          <a:p>
            <a:pPr marL="171450" indent="-171450">
              <a:buFont typeface="Wingdings" panose="05000000000000000000" pitchFamily="2" charset="2"/>
              <a:buChar char="§"/>
            </a:pPr>
            <a:endParaRPr lang="en-US" dirty="0"/>
          </a:p>
          <a:p>
            <a:r>
              <a:rPr lang="en-US" sz="1200" b="1" kern="1200" dirty="0">
                <a:solidFill>
                  <a:schemeClr val="tx1"/>
                </a:solidFill>
                <a:effectLst/>
                <a:latin typeface="Calibri Light" panose="020F0302020204030204" pitchFamily="34" charset="0"/>
                <a:ea typeface="+mn-ea"/>
                <a:cs typeface="+mn-cs"/>
              </a:rPr>
              <a:t>Reference</a:t>
            </a:r>
            <a:r>
              <a:rPr lang="en-US" sz="1200" kern="1200" dirty="0">
                <a:solidFill>
                  <a:schemeClr val="tx1"/>
                </a:solidFill>
                <a:effectLst/>
                <a:latin typeface="Calibri Light" panose="020F0302020204030204" pitchFamily="34" charset="0"/>
                <a:ea typeface="+mn-ea"/>
                <a:cs typeface="+mn-cs"/>
              </a:rPr>
              <a:t>: Information</a:t>
            </a:r>
            <a:r>
              <a:rPr lang="en-US" sz="1200" kern="1200" baseline="0" dirty="0">
                <a:solidFill>
                  <a:schemeClr val="tx1"/>
                </a:solidFill>
                <a:effectLst/>
                <a:latin typeface="Calibri Light" panose="020F0302020204030204" pitchFamily="34" charset="0"/>
                <a:ea typeface="+mn-ea"/>
                <a:cs typeface="+mn-cs"/>
              </a:rPr>
              <a:t> on slowing down is</a:t>
            </a:r>
            <a:r>
              <a:rPr lang="en-US" sz="1200" kern="1200" dirty="0">
                <a:solidFill>
                  <a:schemeClr val="tx1"/>
                </a:solidFill>
                <a:effectLst/>
                <a:latin typeface="Calibri Light" panose="020F0302020204030204" pitchFamily="34" charset="0"/>
                <a:ea typeface="+mn-ea"/>
                <a:cs typeface="+mn-cs"/>
              </a:rPr>
              <a:t> in Lesson 5 of the Textbook, Basic Driving Manoeuvres – </a:t>
            </a:r>
            <a:r>
              <a:rPr lang="en-CA" sz="1200" b="0" kern="1200" dirty="0">
                <a:solidFill>
                  <a:schemeClr val="tx1"/>
                </a:solidFill>
                <a:effectLst/>
                <a:latin typeface="Calibri Light" panose="020F0302020204030204" pitchFamily="34" charset="0"/>
                <a:ea typeface="+mn-ea"/>
                <a:cs typeface="+mn-cs"/>
              </a:rPr>
              <a:t>Shifting Gears, Accelerating and Decelerating.</a:t>
            </a:r>
          </a:p>
          <a:p>
            <a:endParaRPr lang="en-US" sz="1200" b="0" kern="1200" dirty="0">
              <a:solidFill>
                <a:schemeClr val="tx1"/>
              </a:solidFill>
              <a:effectLst/>
              <a:latin typeface="Calibri Light" panose="020F03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Calibri Light" panose="020F0302020204030204" pitchFamily="34" charset="0"/>
                <a:ea typeface="+mn-ea"/>
                <a:cs typeface="+mn-cs"/>
              </a:rPr>
              <a:t>See </a:t>
            </a:r>
            <a:r>
              <a:rPr lang="en-CA" sz="1200" b="1" kern="1200" dirty="0">
                <a:solidFill>
                  <a:schemeClr val="tx1"/>
                </a:solidFill>
                <a:effectLst/>
                <a:latin typeface="Calibri Light" panose="020F0302020204030204" pitchFamily="34" charset="0"/>
                <a:ea typeface="+mn-ea"/>
                <a:cs typeface="+mn-cs"/>
              </a:rPr>
              <a:t>Driving Behind Vehicles</a:t>
            </a:r>
            <a:r>
              <a:rPr lang="en-CA" sz="1200" kern="1200" dirty="0">
                <a:solidFill>
                  <a:schemeClr val="tx1"/>
                </a:solidFill>
                <a:effectLst/>
                <a:latin typeface="Calibri Light" panose="020F0302020204030204" pitchFamily="34" charset="0"/>
                <a:ea typeface="+mn-ea"/>
                <a:cs typeface="+mn-cs"/>
              </a:rPr>
              <a:t> in Section 6 for information on safe following distance.</a:t>
            </a:r>
          </a:p>
          <a:p>
            <a:endParaRPr lang="en-CA" sz="1200" b="0" kern="1200" dirty="0">
              <a:solidFill>
                <a:schemeClr val="tx1"/>
              </a:solidFill>
              <a:effectLst/>
              <a:latin typeface="Calibri Light" panose="020F030202020403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D2AAB52B-0897-46EF-ACB7-C2A1E9716B33}" type="slidenum">
              <a:rPr lang="en-CA" smtClean="0"/>
              <a:t>51</a:t>
            </a:fld>
            <a:endParaRPr lang="en-CA" dirty="0"/>
          </a:p>
        </p:txBody>
      </p:sp>
    </p:spTree>
    <p:extLst>
      <p:ext uri="{BB962C8B-B14F-4D97-AF65-F5344CB8AC3E}">
        <p14:creationId xmlns:p14="http://schemas.microsoft.com/office/powerpoint/2010/main" val="24428985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600"/>
              </a:spcAft>
            </a:pPr>
            <a:r>
              <a:rPr lang="en-CA" sz="1600" b="1" dirty="0">
                <a:latin typeface="Calibri Light" panose="020F0302020204030204" pitchFamily="34" charset="0"/>
                <a:ea typeface="StoneSerif"/>
                <a:cs typeface="Times New Roman" panose="02020603050405020304" pitchFamily="18" charset="0"/>
              </a:rPr>
              <a:t>SAY: Standard Synchronized Transmission</a:t>
            </a:r>
          </a:p>
          <a:p>
            <a:pPr marL="228600" lvl="0" indent="-228600" fontAlgn="base">
              <a:buFont typeface="+mj-lt"/>
              <a:buAutoNum type="arabicPeriod"/>
            </a:pPr>
            <a:r>
              <a:rPr lang="en-CA" sz="1200" u="none" strike="noStrike" kern="1200" dirty="0">
                <a:solidFill>
                  <a:schemeClr val="tx1"/>
                </a:solidFill>
                <a:effectLst>
                  <a:glow>
                    <a:srgbClr val="000000"/>
                  </a:glow>
                  <a:outerShdw sx="0" sy="0">
                    <a:srgbClr val="000000"/>
                  </a:outerShdw>
                  <a:reflection stA="0" endPos="0" fadeDir="0" sx="0" sy="0"/>
                </a:effectLst>
                <a:latin typeface="Calibri Light" panose="020F0302020204030204" pitchFamily="34" charset="0"/>
                <a:ea typeface="+mn-ea"/>
                <a:cs typeface="+mn-cs"/>
              </a:rPr>
              <a:t>Familiarize yourself with the gear pattern by checking the chart on the gear shift lever or the dash. Check to determine the starting gear recommended under normal circumstances for your truck.</a:t>
            </a:r>
          </a:p>
          <a:p>
            <a:pPr marL="228600" lvl="0" indent="-228600" fontAlgn="base">
              <a:buFont typeface="+mj-lt"/>
              <a:buAutoNum type="arabicPeriod"/>
            </a:pPr>
            <a:r>
              <a:rPr lang="en-CA" sz="1200" u="none" strike="noStrike" kern="1200" dirty="0">
                <a:solidFill>
                  <a:schemeClr val="tx1"/>
                </a:solidFill>
                <a:effectLst>
                  <a:glow>
                    <a:srgbClr val="000000"/>
                  </a:glow>
                  <a:outerShdw sx="0" sy="0">
                    <a:srgbClr val="000000"/>
                  </a:outerShdw>
                  <a:reflection stA="0" endPos="0" fadeDir="0" sx="0" sy="0"/>
                </a:effectLst>
                <a:latin typeface="Calibri Light" panose="020F0302020204030204" pitchFamily="34" charset="0"/>
                <a:ea typeface="+mn-ea"/>
                <a:cs typeface="+mn-cs"/>
              </a:rPr>
              <a:t>Depress the clutch pedal and shift into the appropriate gear </a:t>
            </a:r>
            <a:r>
              <a:rPr lang="en-CA" sz="1200" kern="1200" dirty="0">
                <a:solidFill>
                  <a:schemeClr val="tx1"/>
                </a:solidFill>
                <a:effectLst/>
                <a:latin typeface="Calibri Light" panose="020F0302020204030204" pitchFamily="34" charset="0"/>
                <a:ea typeface="+mn-ea"/>
                <a:cs typeface="+mn-cs"/>
              </a:rPr>
              <a:t>(two and three are interchangeable)</a:t>
            </a:r>
            <a:r>
              <a:rPr lang="en-CA" sz="1200" u="none" strike="noStrike" kern="1200" dirty="0">
                <a:solidFill>
                  <a:schemeClr val="tx1"/>
                </a:solidFill>
                <a:effectLst>
                  <a:glow>
                    <a:srgbClr val="000000"/>
                  </a:glow>
                  <a:outerShdw sx="0" sy="0">
                    <a:srgbClr val="000000"/>
                  </a:outerShdw>
                  <a:reflection stA="0" endPos="0" fadeDir="0" sx="0" sy="0"/>
                </a:effectLst>
                <a:latin typeface="Calibri Light" panose="020F0302020204030204" pitchFamily="34" charset="0"/>
                <a:ea typeface="+mn-ea"/>
                <a:cs typeface="+mn-cs"/>
              </a:rPr>
              <a:t>.</a:t>
            </a:r>
          </a:p>
          <a:p>
            <a:pPr marL="228600" lvl="0" indent="-228600" fontAlgn="base">
              <a:buFont typeface="+mj-lt"/>
              <a:buAutoNum type="arabicPeriod"/>
            </a:pPr>
            <a:r>
              <a:rPr lang="en-CA" sz="1200" u="none" strike="noStrike" kern="1200" dirty="0">
                <a:solidFill>
                  <a:schemeClr val="tx1"/>
                </a:solidFill>
                <a:effectLst>
                  <a:glow>
                    <a:srgbClr val="000000"/>
                  </a:glow>
                  <a:outerShdw sx="0" sy="0">
                    <a:srgbClr val="000000"/>
                  </a:outerShdw>
                  <a:reflection stA="0" endPos="0" fadeDir="0" sx="0" sy="0"/>
                </a:effectLst>
                <a:latin typeface="Calibri Light" panose="020F0302020204030204" pitchFamily="34" charset="0"/>
                <a:ea typeface="+mn-ea"/>
                <a:cs typeface="+mn-cs"/>
              </a:rPr>
              <a:t>Depress the foot brake </a:t>
            </a:r>
            <a:r>
              <a:rPr lang="en-CA" sz="1200" kern="1200" dirty="0">
                <a:solidFill>
                  <a:schemeClr val="tx1"/>
                </a:solidFill>
                <a:effectLst/>
                <a:latin typeface="Calibri Light" panose="020F0302020204030204" pitchFamily="34" charset="0"/>
                <a:ea typeface="+mn-ea"/>
                <a:cs typeface="+mn-cs"/>
              </a:rPr>
              <a:t>(two and three are interchangeable)</a:t>
            </a:r>
            <a:r>
              <a:rPr lang="en-CA" sz="1200" u="none" strike="noStrike" kern="1200" dirty="0">
                <a:solidFill>
                  <a:schemeClr val="tx1"/>
                </a:solidFill>
                <a:effectLst>
                  <a:glow>
                    <a:srgbClr val="000000"/>
                  </a:glow>
                  <a:outerShdw sx="0" sy="0">
                    <a:srgbClr val="000000"/>
                  </a:outerShdw>
                  <a:reflection stA="0" endPos="0" fadeDir="0" sx="0" sy="0"/>
                </a:effectLst>
                <a:latin typeface="Calibri Light" panose="020F0302020204030204" pitchFamily="34" charset="0"/>
                <a:ea typeface="+mn-ea"/>
                <a:cs typeface="+mn-cs"/>
              </a:rPr>
              <a:t>.</a:t>
            </a:r>
          </a:p>
          <a:p>
            <a:pPr marL="228600" lvl="0" indent="-228600" fontAlgn="base">
              <a:buFont typeface="+mj-lt"/>
              <a:buAutoNum type="arabicPeriod"/>
            </a:pPr>
            <a:r>
              <a:rPr lang="en-CA" sz="1200" u="none" strike="noStrike" kern="1200" dirty="0">
                <a:solidFill>
                  <a:schemeClr val="tx1"/>
                </a:solidFill>
                <a:effectLst>
                  <a:glow>
                    <a:srgbClr val="000000"/>
                  </a:glow>
                  <a:outerShdw sx="0" sy="0">
                    <a:srgbClr val="000000"/>
                  </a:outerShdw>
                  <a:reflection stA="0" endPos="0" fadeDir="0" sx="0" sy="0"/>
                </a:effectLst>
                <a:latin typeface="Calibri Light" panose="020F0302020204030204" pitchFamily="34" charset="0"/>
                <a:ea typeface="+mn-ea"/>
                <a:cs typeface="+mn-cs"/>
              </a:rPr>
              <a:t>Release the parking brake.</a:t>
            </a:r>
          </a:p>
          <a:p>
            <a:pPr marL="228600" lvl="0" indent="-228600" fontAlgn="base">
              <a:buFont typeface="+mj-lt"/>
              <a:buAutoNum type="arabicPeriod"/>
            </a:pPr>
            <a:r>
              <a:rPr lang="en-CA" sz="1200" u="none" strike="noStrike" kern="1200" dirty="0">
                <a:solidFill>
                  <a:schemeClr val="tx1"/>
                </a:solidFill>
                <a:effectLst>
                  <a:glow>
                    <a:srgbClr val="000000"/>
                  </a:glow>
                  <a:outerShdw sx="0" sy="0">
                    <a:srgbClr val="000000"/>
                  </a:outerShdw>
                  <a:reflection stA="0" endPos="0" fadeDir="0" sx="0" sy="0"/>
                </a:effectLst>
                <a:latin typeface="Calibri Light" panose="020F0302020204030204" pitchFamily="34" charset="0"/>
                <a:ea typeface="+mn-ea"/>
                <a:cs typeface="+mn-cs"/>
              </a:rPr>
              <a:t>Release the clutch to the friction point.</a:t>
            </a:r>
          </a:p>
          <a:p>
            <a:pPr marL="228600" lvl="0" indent="-228600" fontAlgn="base">
              <a:buFont typeface="+mj-lt"/>
              <a:buAutoNum type="arabicPeriod"/>
            </a:pPr>
            <a:r>
              <a:rPr lang="en-CA" sz="1200" u="none" strike="noStrike" kern="1200" dirty="0">
                <a:solidFill>
                  <a:schemeClr val="tx1"/>
                </a:solidFill>
                <a:effectLst>
                  <a:glow>
                    <a:srgbClr val="000000"/>
                  </a:glow>
                  <a:outerShdw sx="0" sy="0">
                    <a:srgbClr val="000000"/>
                  </a:outerShdw>
                  <a:reflection stA="0" endPos="0" fadeDir="0" sx="0" sy="0"/>
                </a:effectLst>
                <a:latin typeface="Calibri Light" panose="020F0302020204030204" pitchFamily="34" charset="0"/>
                <a:ea typeface="+mn-ea"/>
                <a:cs typeface="+mn-cs"/>
              </a:rPr>
              <a:t>Remove your foot from the brake pedal, place it on the accelerator pedal, and accelerate gradually.</a:t>
            </a:r>
            <a:br>
              <a:rPr lang="en-CA" sz="1200" u="none" strike="noStrike" kern="1200" dirty="0">
                <a:solidFill>
                  <a:schemeClr val="tx1"/>
                </a:solidFill>
                <a:effectLst>
                  <a:glow>
                    <a:srgbClr val="000000"/>
                  </a:glow>
                  <a:outerShdw sx="0" sy="0">
                    <a:srgbClr val="000000"/>
                  </a:outerShdw>
                  <a:reflection stA="0" endPos="0" fadeDir="0" sx="0" sy="0"/>
                </a:effectLst>
                <a:latin typeface="Calibri Light" panose="020F0302020204030204" pitchFamily="34" charset="0"/>
                <a:ea typeface="+mn-ea"/>
                <a:cs typeface="+mn-cs"/>
              </a:rPr>
            </a:br>
            <a:endParaRPr lang="en-CA" sz="1200" u="none" strike="noStrike" kern="1200" dirty="0">
              <a:solidFill>
                <a:schemeClr val="tx1"/>
              </a:solidFill>
              <a:effectLst>
                <a:glow>
                  <a:srgbClr val="000000"/>
                </a:glow>
                <a:outerShdw sx="0" sy="0">
                  <a:srgbClr val="000000"/>
                </a:outerShdw>
                <a:reflection stA="0" endPos="0" fadeDir="0" sx="0" sy="0"/>
              </a:effectLst>
              <a:latin typeface="Calibri Light" panose="020F0302020204030204" pitchFamily="34" charset="0"/>
              <a:ea typeface="+mn-ea"/>
              <a:cs typeface="+mn-cs"/>
            </a:endParaRPr>
          </a:p>
          <a:p>
            <a:pPr marL="0" lvl="0" indent="0" fontAlgn="base">
              <a:buFont typeface="+mj-lt"/>
              <a:buNone/>
            </a:pPr>
            <a:r>
              <a:rPr lang="en-US" sz="1200" b="1" i="1" u="none" strike="noStrike" kern="1200" dirty="0">
                <a:solidFill>
                  <a:schemeClr val="tx1"/>
                </a:solidFill>
                <a:effectLst>
                  <a:glow>
                    <a:srgbClr val="000000"/>
                  </a:glow>
                  <a:outerShdw sx="0" sy="0">
                    <a:srgbClr val="000000"/>
                  </a:outerShdw>
                  <a:reflection stA="0" endPos="0" fadeDir="0" sx="0" sy="0"/>
                </a:effectLst>
                <a:latin typeface="Calibri Light" panose="020F0302020204030204" pitchFamily="34" charset="0"/>
                <a:ea typeface="+mn-ea"/>
                <a:cs typeface="+mn-cs"/>
              </a:rPr>
              <a:t>(Steps 7-11 continued on next slide) </a:t>
            </a:r>
          </a:p>
          <a:p>
            <a:pPr marL="0" indent="0">
              <a:buFont typeface="+mj-lt"/>
              <a:buNone/>
            </a:pPr>
            <a:endParaRPr lang="en-US" dirty="0"/>
          </a:p>
          <a:p>
            <a:pPr marL="171450" indent="-171450">
              <a:buFont typeface="Wingdings" panose="05000000000000000000" pitchFamily="2" charset="2"/>
              <a:buChar char="§"/>
            </a:pPr>
            <a:endParaRPr lang="en-US" dirty="0"/>
          </a:p>
          <a:p>
            <a:r>
              <a:rPr lang="en-US" sz="1200" b="1" kern="1200" dirty="0">
                <a:solidFill>
                  <a:schemeClr val="tx1"/>
                </a:solidFill>
                <a:effectLst/>
                <a:latin typeface="Calibri Light" panose="020F0302020204030204" pitchFamily="34" charset="0"/>
                <a:ea typeface="+mn-ea"/>
                <a:cs typeface="+mn-cs"/>
              </a:rPr>
              <a:t>Reference</a:t>
            </a:r>
            <a:r>
              <a:rPr lang="en-US" sz="1200" kern="1200" dirty="0">
                <a:solidFill>
                  <a:schemeClr val="tx1"/>
                </a:solidFill>
                <a:effectLst/>
                <a:latin typeface="Calibri Light" panose="020F0302020204030204" pitchFamily="34" charset="0"/>
                <a:ea typeface="+mn-ea"/>
                <a:cs typeface="+mn-cs"/>
              </a:rPr>
              <a:t>: Information</a:t>
            </a:r>
            <a:r>
              <a:rPr lang="en-US" sz="1200" kern="1200" baseline="0" dirty="0">
                <a:solidFill>
                  <a:schemeClr val="tx1"/>
                </a:solidFill>
                <a:effectLst/>
                <a:latin typeface="Calibri Light" panose="020F0302020204030204" pitchFamily="34" charset="0"/>
                <a:ea typeface="+mn-ea"/>
                <a:cs typeface="+mn-cs"/>
              </a:rPr>
              <a:t> on upshifting is </a:t>
            </a:r>
            <a:r>
              <a:rPr lang="en-US" sz="1200" kern="1200" dirty="0">
                <a:solidFill>
                  <a:schemeClr val="tx1"/>
                </a:solidFill>
                <a:effectLst/>
                <a:latin typeface="Calibri Light" panose="020F0302020204030204" pitchFamily="34" charset="0"/>
                <a:ea typeface="+mn-ea"/>
                <a:cs typeface="+mn-cs"/>
              </a:rPr>
              <a:t>in Lesson 5 of the Textbook, Basic Driving Manoeuvres – </a:t>
            </a:r>
            <a:r>
              <a:rPr lang="en-CA" sz="1200" b="0" kern="1200" dirty="0">
                <a:solidFill>
                  <a:schemeClr val="tx1"/>
                </a:solidFill>
                <a:effectLst/>
                <a:latin typeface="Calibri Light" panose="020F0302020204030204" pitchFamily="34" charset="0"/>
                <a:ea typeface="+mn-ea"/>
                <a:cs typeface="+mn-cs"/>
              </a:rPr>
              <a:t>Shifting Gears, Accelerating and Decelerating.</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D2AAB52B-0897-46EF-ACB7-C2A1E9716B33}" type="slidenum">
              <a:rPr lang="en-CA" smtClean="0"/>
              <a:t>52</a:t>
            </a:fld>
            <a:endParaRPr lang="en-CA" dirty="0"/>
          </a:p>
        </p:txBody>
      </p:sp>
    </p:spTree>
    <p:extLst>
      <p:ext uri="{BB962C8B-B14F-4D97-AF65-F5344CB8AC3E}">
        <p14:creationId xmlns:p14="http://schemas.microsoft.com/office/powerpoint/2010/main" val="40733136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600"/>
              </a:spcAft>
              <a:buFont typeface="Arial" panose="020B0604020202020204" pitchFamily="34" charset="0"/>
              <a:buNone/>
            </a:pPr>
            <a:r>
              <a:rPr lang="en-CA" b="1" dirty="0">
                <a:latin typeface="Calibri Light" panose="020F0302020204030204" pitchFamily="34" charset="0"/>
                <a:ea typeface="StoneSerif"/>
                <a:cs typeface="Arial" panose="020B0604020202020204" pitchFamily="34" charset="0"/>
              </a:rPr>
              <a:t>SAY:</a:t>
            </a:r>
          </a:p>
          <a:p>
            <a:pPr marL="0" lvl="0" indent="0" fontAlgn="base">
              <a:buFont typeface="+mj-lt"/>
              <a:buNone/>
            </a:pPr>
            <a:r>
              <a:rPr lang="en-CA" sz="1200" u="none" strike="noStrike" kern="1200" dirty="0">
                <a:solidFill>
                  <a:schemeClr val="tx1"/>
                </a:solidFill>
                <a:effectLst>
                  <a:glow>
                    <a:srgbClr val="000000"/>
                  </a:glow>
                  <a:outerShdw sx="0" sy="0">
                    <a:srgbClr val="000000"/>
                  </a:outerShdw>
                  <a:reflection stA="0" endPos="0" fadeDir="0" sx="0" sy="0"/>
                </a:effectLst>
                <a:latin typeface="Calibri Light" panose="020F0302020204030204" pitchFamily="34" charset="0"/>
                <a:ea typeface="+mn-ea"/>
                <a:cs typeface="+mn-cs"/>
              </a:rPr>
              <a:t>7.    Remove your foot from the clutch slowly and place it completely on the floor while continuing to accelerate. </a:t>
            </a:r>
            <a:br>
              <a:rPr lang="en-CA" sz="1200" u="none" strike="noStrike" kern="1200" dirty="0">
                <a:solidFill>
                  <a:schemeClr val="tx1"/>
                </a:solidFill>
                <a:effectLst>
                  <a:glow>
                    <a:srgbClr val="000000"/>
                  </a:glow>
                  <a:outerShdw sx="0" sy="0">
                    <a:srgbClr val="000000"/>
                  </a:outerShdw>
                  <a:reflection stA="0" endPos="0" fadeDir="0" sx="0" sy="0"/>
                </a:effectLst>
                <a:latin typeface="Calibri Light" panose="020F0302020204030204" pitchFamily="34" charset="0"/>
                <a:ea typeface="+mn-ea"/>
                <a:cs typeface="+mn-cs"/>
              </a:rPr>
            </a:br>
            <a:r>
              <a:rPr lang="en-CA" sz="1200" b="1" i="1" u="none" strike="noStrike" kern="1200" dirty="0">
                <a:solidFill>
                  <a:schemeClr val="tx1"/>
                </a:solidFill>
                <a:effectLst>
                  <a:glow>
                    <a:srgbClr val="000000"/>
                  </a:glow>
                  <a:outerShdw sx="0" sy="0">
                    <a:srgbClr val="000000"/>
                  </a:outerShdw>
                  <a:reflection stA="0" endPos="0" fadeDir="0" sx="0" sy="0"/>
                </a:effectLst>
                <a:latin typeface="Calibri Light" panose="020F0302020204030204" pitchFamily="34" charset="0"/>
                <a:ea typeface="+mn-ea"/>
                <a:cs typeface="+mn-cs"/>
              </a:rPr>
              <a:t>Do not ride the clutch!</a:t>
            </a:r>
          </a:p>
          <a:p>
            <a:pPr marL="0" lvl="0" indent="0" fontAlgn="base">
              <a:buFont typeface="+mj-lt"/>
              <a:buNone/>
            </a:pPr>
            <a:r>
              <a:rPr lang="en-CA" sz="1200" u="none" strike="noStrike" kern="1200" dirty="0">
                <a:solidFill>
                  <a:schemeClr val="tx1"/>
                </a:solidFill>
                <a:effectLst>
                  <a:glow>
                    <a:srgbClr val="000000"/>
                  </a:glow>
                  <a:outerShdw sx="0" sy="0">
                    <a:srgbClr val="000000"/>
                  </a:outerShdw>
                  <a:reflection stA="0" endPos="0" fadeDir="0" sx="0" sy="0"/>
                </a:effectLst>
                <a:latin typeface="Calibri Light" panose="020F0302020204030204" pitchFamily="34" charset="0"/>
                <a:ea typeface="+mn-ea"/>
                <a:cs typeface="+mn-cs"/>
              </a:rPr>
              <a:t>8.    Accelerate the truck to the proper engine speed before shifting into the next higher gear. With practice, you will learn to feel and hear the proper engine speed for shifting.</a:t>
            </a:r>
          </a:p>
          <a:p>
            <a:pPr marL="0" lvl="0" indent="0" fontAlgn="base">
              <a:buFont typeface="+mj-lt"/>
              <a:buNone/>
            </a:pPr>
            <a:r>
              <a:rPr lang="en-CA" sz="1200" u="none" strike="noStrike" kern="1200" dirty="0">
                <a:solidFill>
                  <a:schemeClr val="tx1"/>
                </a:solidFill>
                <a:effectLst>
                  <a:glow>
                    <a:srgbClr val="000000"/>
                  </a:glow>
                  <a:outerShdw sx="0" sy="0">
                    <a:srgbClr val="000000"/>
                  </a:outerShdw>
                  <a:reflection stA="0" endPos="0" fadeDir="0" sx="0" sy="0"/>
                </a:effectLst>
                <a:latin typeface="Calibri Light" panose="020F0302020204030204" pitchFamily="34" charset="0"/>
                <a:ea typeface="+mn-ea"/>
                <a:cs typeface="+mn-cs"/>
              </a:rPr>
              <a:t>9.    Depress the clutch pedal and release the accelerator simultaneously.</a:t>
            </a:r>
          </a:p>
          <a:p>
            <a:pPr marL="0" lvl="0" indent="0" fontAlgn="base">
              <a:buFont typeface="+mj-lt"/>
              <a:buNone/>
            </a:pPr>
            <a:r>
              <a:rPr lang="en-CA" sz="1200" u="none" strike="noStrike" kern="1200" dirty="0">
                <a:solidFill>
                  <a:schemeClr val="tx1"/>
                </a:solidFill>
                <a:effectLst>
                  <a:glow>
                    <a:srgbClr val="000000"/>
                  </a:glow>
                  <a:outerShdw sx="0" sy="0">
                    <a:srgbClr val="000000"/>
                  </a:outerShdw>
                  <a:reflection stA="0" endPos="0" fadeDir="0" sx="0" sy="0"/>
                </a:effectLst>
                <a:latin typeface="Calibri Light" panose="020F0302020204030204" pitchFamily="34" charset="0"/>
                <a:ea typeface="+mn-ea"/>
                <a:cs typeface="+mn-cs"/>
              </a:rPr>
              <a:t>10.  Shift into the next gear.</a:t>
            </a:r>
          </a:p>
          <a:p>
            <a:pPr marL="0" lvl="0" indent="0" fontAlgn="base">
              <a:buFont typeface="+mj-lt"/>
              <a:buNone/>
            </a:pPr>
            <a:r>
              <a:rPr lang="en-CA" sz="1200" u="none" strike="noStrike" kern="1200" dirty="0">
                <a:solidFill>
                  <a:schemeClr val="tx1"/>
                </a:solidFill>
                <a:effectLst>
                  <a:glow>
                    <a:srgbClr val="000000"/>
                  </a:glow>
                  <a:outerShdw sx="0" sy="0">
                    <a:srgbClr val="000000"/>
                  </a:outerShdw>
                  <a:reflection stA="0" endPos="0" fadeDir="0" sx="0" sy="0"/>
                </a:effectLst>
                <a:latin typeface="Calibri Light" panose="020F0302020204030204" pitchFamily="34" charset="0"/>
                <a:ea typeface="+mn-ea"/>
                <a:cs typeface="+mn-cs"/>
              </a:rPr>
              <a:t>11.</a:t>
            </a:r>
            <a:r>
              <a:rPr lang="en-CA" sz="1200" u="none" strike="noStrike" kern="1200" baseline="0" dirty="0">
                <a:solidFill>
                  <a:schemeClr val="tx1"/>
                </a:solidFill>
                <a:effectLst>
                  <a:glow>
                    <a:srgbClr val="000000"/>
                  </a:glow>
                  <a:outerShdw sx="0" sy="0">
                    <a:srgbClr val="000000"/>
                  </a:outerShdw>
                  <a:reflection stA="0" endPos="0" fadeDir="0" sx="0" sy="0"/>
                </a:effectLst>
                <a:latin typeface="Calibri Light" panose="020F0302020204030204" pitchFamily="34" charset="0"/>
                <a:ea typeface="+mn-ea"/>
                <a:cs typeface="+mn-cs"/>
              </a:rPr>
              <a:t>  </a:t>
            </a:r>
            <a:r>
              <a:rPr lang="en-CA" sz="1200" u="none" strike="noStrike" kern="1200" dirty="0">
                <a:solidFill>
                  <a:schemeClr val="tx1"/>
                </a:solidFill>
                <a:effectLst>
                  <a:glow>
                    <a:srgbClr val="000000"/>
                  </a:glow>
                  <a:outerShdw sx="0" sy="0">
                    <a:srgbClr val="000000"/>
                  </a:outerShdw>
                  <a:reflection stA="0" endPos="0" fadeDir="0" sx="0" sy="0"/>
                </a:effectLst>
                <a:latin typeface="Calibri Light" panose="020F0302020204030204" pitchFamily="34" charset="0"/>
                <a:ea typeface="+mn-ea"/>
                <a:cs typeface="+mn-cs"/>
              </a:rPr>
              <a:t>Smoothly release the clutch and continue to accelerate gradually.</a:t>
            </a:r>
          </a:p>
          <a:p>
            <a:pPr marL="171450" lvl="0" indent="-171450">
              <a:lnSpc>
                <a:spcPct val="115000"/>
              </a:lnSpc>
              <a:spcAft>
                <a:spcPts val="600"/>
              </a:spcAft>
              <a:buFont typeface="Arial" panose="020B0604020202020204" pitchFamily="34" charset="0"/>
              <a:buChar char="•"/>
            </a:pPr>
            <a:endParaRPr lang="en-CA" dirty="0">
              <a:latin typeface="Calibri Light" panose="020F030202020403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2AAB52B-0897-46EF-ACB7-C2A1E9716B33}" type="slidenum">
              <a:rPr lang="en-CA" smtClean="0"/>
              <a:t>53</a:t>
            </a:fld>
            <a:endParaRPr lang="en-CA" dirty="0"/>
          </a:p>
        </p:txBody>
      </p:sp>
    </p:spTree>
    <p:extLst>
      <p:ext uri="{BB962C8B-B14F-4D97-AF65-F5344CB8AC3E}">
        <p14:creationId xmlns:p14="http://schemas.microsoft.com/office/powerpoint/2010/main" val="10054713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600"/>
              </a:spcAft>
            </a:pPr>
            <a:r>
              <a:rPr lang="en-CA" sz="1200" b="1" dirty="0">
                <a:latin typeface="Calibri Light" panose="020F0302020204030204" pitchFamily="34" charset="0"/>
                <a:ea typeface="StoneSerif"/>
                <a:cs typeface="Arial" panose="020B0604020202020204" pitchFamily="34" charset="0"/>
              </a:rPr>
              <a:t>SAY:</a:t>
            </a:r>
          </a:p>
          <a:p>
            <a:pPr marL="228600" lvl="0" indent="-228600" fontAlgn="base">
              <a:buFont typeface="+mj-lt"/>
              <a:buAutoNum type="arabicPeriod"/>
            </a:pPr>
            <a:r>
              <a:rPr lang="en-CA" sz="1200" u="none" strike="noStrike" kern="1200" dirty="0">
                <a:solidFill>
                  <a:schemeClr val="tx1"/>
                </a:solidFill>
                <a:effectLst>
                  <a:glow>
                    <a:srgbClr val="000000"/>
                  </a:glow>
                  <a:outerShdw sx="0" sy="0">
                    <a:srgbClr val="000000"/>
                  </a:outerShdw>
                  <a:reflection stA="0" endPos="0" fadeDir="0" sx="0" sy="0"/>
                </a:effectLst>
                <a:latin typeface="Calibri Light" panose="020F0302020204030204" pitchFamily="34" charset="0"/>
                <a:ea typeface="+mn-ea"/>
                <a:cs typeface="+mn-cs"/>
              </a:rPr>
              <a:t>Reduce speed, depress the clutch, and release the accelerator.</a:t>
            </a:r>
          </a:p>
          <a:p>
            <a:pPr marL="228600" lvl="0" indent="-228600" fontAlgn="base">
              <a:buFont typeface="+mj-lt"/>
              <a:buAutoNum type="arabicPeriod"/>
            </a:pPr>
            <a:r>
              <a:rPr lang="en-CA" sz="1200" u="none" strike="noStrike" kern="1200" dirty="0">
                <a:solidFill>
                  <a:schemeClr val="tx1"/>
                </a:solidFill>
                <a:effectLst>
                  <a:glow>
                    <a:srgbClr val="000000"/>
                  </a:glow>
                  <a:outerShdw sx="0" sy="0">
                    <a:srgbClr val="000000"/>
                  </a:outerShdw>
                  <a:reflection stA="0" endPos="0" fadeDir="0" sx="0" sy="0"/>
                </a:effectLst>
                <a:latin typeface="Calibri Light" panose="020F0302020204030204" pitchFamily="34" charset="0"/>
                <a:ea typeface="+mn-ea"/>
                <a:cs typeface="+mn-cs"/>
              </a:rPr>
              <a:t>Shift to the next lower gear.</a:t>
            </a:r>
          </a:p>
          <a:p>
            <a:pPr marL="228600" lvl="0" indent="-228600" fontAlgn="base">
              <a:buFont typeface="+mj-lt"/>
              <a:buAutoNum type="arabicPeriod"/>
            </a:pPr>
            <a:r>
              <a:rPr lang="en-CA" sz="1200" u="none" strike="noStrike" kern="1200" dirty="0">
                <a:solidFill>
                  <a:schemeClr val="tx1"/>
                </a:solidFill>
                <a:effectLst>
                  <a:glow>
                    <a:srgbClr val="000000"/>
                  </a:glow>
                  <a:outerShdw sx="0" sy="0">
                    <a:srgbClr val="000000"/>
                  </a:outerShdw>
                  <a:reflection stA="0" endPos="0" fadeDir="0" sx="0" sy="0"/>
                </a:effectLst>
                <a:latin typeface="Calibri Light" panose="020F0302020204030204" pitchFamily="34" charset="0"/>
                <a:ea typeface="+mn-ea"/>
                <a:cs typeface="+mn-cs"/>
              </a:rPr>
              <a:t>Release the clutch smoothly and use the accelerator to provide engine power appropriate to the terrain.</a:t>
            </a:r>
          </a:p>
          <a:p>
            <a:pPr marL="228600" lvl="0" indent="-228600" fontAlgn="base">
              <a:buFont typeface="+mj-lt"/>
              <a:buAutoNum type="arabicPeriod"/>
            </a:pPr>
            <a:r>
              <a:rPr lang="en-CA" sz="1200" u="none" strike="noStrike" kern="1200" dirty="0">
                <a:solidFill>
                  <a:schemeClr val="tx1"/>
                </a:solidFill>
                <a:effectLst>
                  <a:glow>
                    <a:srgbClr val="000000"/>
                  </a:glow>
                  <a:outerShdw sx="0" sy="0">
                    <a:srgbClr val="000000"/>
                  </a:outerShdw>
                  <a:reflection stA="0" endPos="0" fadeDir="0" sx="0" sy="0"/>
                </a:effectLst>
                <a:latin typeface="Calibri Light" panose="020F0302020204030204" pitchFamily="34" charset="0"/>
                <a:ea typeface="+mn-ea"/>
                <a:cs typeface="+mn-cs"/>
              </a:rPr>
              <a:t>Repeat these steps to continue downshifting as the proper engine speeds are reached.</a:t>
            </a:r>
          </a:p>
          <a:p>
            <a:pPr marL="228600" lvl="0" indent="-228600" fontAlgn="base">
              <a:buFont typeface="+mj-lt"/>
              <a:buAutoNum type="arabicPeriod"/>
            </a:pPr>
            <a:r>
              <a:rPr lang="en-CA" sz="1200" u="none" strike="noStrike" kern="1200" dirty="0">
                <a:solidFill>
                  <a:schemeClr val="tx1"/>
                </a:solidFill>
                <a:effectLst>
                  <a:glow>
                    <a:srgbClr val="000000"/>
                  </a:glow>
                  <a:outerShdw sx="0" sy="0">
                    <a:srgbClr val="000000"/>
                  </a:outerShdw>
                  <a:reflection stA="0" endPos="0" fadeDir="0" sx="0" sy="0"/>
                </a:effectLst>
                <a:latin typeface="Calibri Light" panose="020F0302020204030204" pitchFamily="34" charset="0"/>
                <a:ea typeface="+mn-ea"/>
                <a:cs typeface="+mn-cs"/>
              </a:rPr>
              <a:t>To stop completely, apply the brake, gradually increasing pressure, and depress the clutch after reducing speed to between 8-16 km/h.</a:t>
            </a:r>
          </a:p>
          <a:p>
            <a:pPr marL="0" lvl="0" indent="0">
              <a:buFont typeface="+mj-lt"/>
              <a:buNone/>
            </a:pPr>
            <a:endParaRPr lang="en-CA" sz="1200" u="none" strike="noStrike" kern="1200" dirty="0">
              <a:solidFill>
                <a:schemeClr val="tx1"/>
              </a:solidFill>
              <a:effectLst/>
              <a:latin typeface="Calibri Light" panose="020F0302020204030204" pitchFamily="34" charset="0"/>
              <a:ea typeface="+mn-ea"/>
              <a:cs typeface="+mn-cs"/>
            </a:endParaRPr>
          </a:p>
          <a:p>
            <a:pPr marL="0" lvl="0" indent="0">
              <a:buFont typeface="+mj-lt"/>
              <a:buNone/>
            </a:pPr>
            <a:r>
              <a:rPr lang="en-CA" sz="1200" u="none" strike="noStrike" kern="1200" dirty="0">
                <a:solidFill>
                  <a:schemeClr val="tx1"/>
                </a:solidFill>
                <a:effectLst/>
                <a:latin typeface="Calibri Light" panose="020F0302020204030204" pitchFamily="34" charset="0"/>
                <a:ea typeface="+mn-ea"/>
                <a:cs typeface="+mn-cs"/>
              </a:rPr>
              <a:t>To avoid damaging the clutch brake, don’t coast to a stop (depressing the clutch at too high a speed and then holding it while braking to a stop). Always downshift to a stop.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Calibri Light" panose="020F03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Calibri Light" panose="020F0302020204030204" pitchFamily="34" charset="0"/>
                <a:ea typeface="+mn-ea"/>
                <a:cs typeface="+mn-cs"/>
              </a:rPr>
              <a:t>Reference</a:t>
            </a:r>
            <a:r>
              <a:rPr lang="en-US" sz="1200" kern="1200" dirty="0">
                <a:solidFill>
                  <a:schemeClr val="tx1"/>
                </a:solidFill>
                <a:effectLst/>
                <a:latin typeface="Calibri Light" panose="020F0302020204030204" pitchFamily="34" charset="0"/>
                <a:ea typeface="+mn-ea"/>
                <a:cs typeface="+mn-cs"/>
              </a:rPr>
              <a:t>: Information</a:t>
            </a:r>
            <a:r>
              <a:rPr lang="en-US" sz="1200" kern="1200" baseline="0" dirty="0">
                <a:solidFill>
                  <a:schemeClr val="tx1"/>
                </a:solidFill>
                <a:effectLst/>
                <a:latin typeface="Calibri Light" panose="020F0302020204030204" pitchFamily="34" charset="0"/>
                <a:ea typeface="+mn-ea"/>
                <a:cs typeface="+mn-cs"/>
              </a:rPr>
              <a:t> on downshifting is </a:t>
            </a:r>
            <a:r>
              <a:rPr lang="en-US" sz="1200" kern="1200" dirty="0">
                <a:solidFill>
                  <a:schemeClr val="tx1"/>
                </a:solidFill>
                <a:effectLst/>
                <a:latin typeface="Calibri Light" panose="020F0302020204030204" pitchFamily="34" charset="0"/>
                <a:ea typeface="+mn-ea"/>
                <a:cs typeface="+mn-cs"/>
              </a:rPr>
              <a:t>in Lesson 5 of the Textbook, Basic Driving Manoeuvres – </a:t>
            </a:r>
            <a:r>
              <a:rPr lang="en-CA" sz="1200" b="0" kern="1200" dirty="0">
                <a:solidFill>
                  <a:schemeClr val="tx1"/>
                </a:solidFill>
                <a:effectLst/>
                <a:latin typeface="Calibri Light" panose="020F0302020204030204" pitchFamily="34" charset="0"/>
                <a:ea typeface="+mn-ea"/>
                <a:cs typeface="+mn-cs"/>
              </a:rPr>
              <a:t>Shifting Gears, Accelerating and Decelerating.</a:t>
            </a:r>
          </a:p>
          <a:p>
            <a:endParaRPr lang="en-US" dirty="0"/>
          </a:p>
        </p:txBody>
      </p:sp>
      <p:sp>
        <p:nvSpPr>
          <p:cNvPr id="4" name="Slide Number Placeholder 3"/>
          <p:cNvSpPr>
            <a:spLocks noGrp="1"/>
          </p:cNvSpPr>
          <p:nvPr>
            <p:ph type="sldNum" sz="quarter" idx="10"/>
          </p:nvPr>
        </p:nvSpPr>
        <p:spPr/>
        <p:txBody>
          <a:bodyPr/>
          <a:lstStyle/>
          <a:p>
            <a:fld id="{D2AAB52B-0897-46EF-ACB7-C2A1E9716B33}" type="slidenum">
              <a:rPr lang="en-CA" smtClean="0"/>
              <a:t>54</a:t>
            </a:fld>
            <a:endParaRPr lang="en-CA" dirty="0"/>
          </a:p>
        </p:txBody>
      </p:sp>
    </p:spTree>
    <p:extLst>
      <p:ext uri="{BB962C8B-B14F-4D97-AF65-F5344CB8AC3E}">
        <p14:creationId xmlns:p14="http://schemas.microsoft.com/office/powerpoint/2010/main" val="33336729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ea typeface="+mn-ea"/>
                <a:cs typeface="+mn-cs"/>
              </a:rPr>
              <a:t>SAY:</a:t>
            </a:r>
          </a:p>
          <a:p>
            <a:r>
              <a:rPr lang="en-CA" sz="1200" kern="1200" dirty="0">
                <a:solidFill>
                  <a:schemeClr val="tx1"/>
                </a:solidFill>
                <a:effectLst/>
                <a:latin typeface="Calibri Light" panose="020F0302020204030204" pitchFamily="34" charset="0"/>
                <a:ea typeface="+mn-ea"/>
                <a:cs typeface="+mn-cs"/>
              </a:rPr>
              <a:t>When applying brakes </a:t>
            </a:r>
          </a:p>
          <a:p>
            <a:pPr marL="171450" indent="-171450">
              <a:buFont typeface="Arial" panose="020B0604020202020204" pitchFamily="34" charset="0"/>
              <a:buChar char="•"/>
            </a:pPr>
            <a:r>
              <a:rPr lang="en-CA" sz="1200" kern="1200" dirty="0">
                <a:solidFill>
                  <a:schemeClr val="tx1"/>
                </a:solidFill>
                <a:effectLst/>
                <a:latin typeface="Calibri Light" panose="020F0302020204030204" pitchFamily="34" charset="0"/>
                <a:ea typeface="+mn-ea"/>
                <a:cs typeface="+mn-cs"/>
              </a:rPr>
              <a:t>Apply even pressure to the brake pedal </a:t>
            </a:r>
          </a:p>
          <a:p>
            <a:pPr marL="171450" indent="-171450">
              <a:buFont typeface="Arial" panose="020B0604020202020204" pitchFamily="34" charset="0"/>
              <a:buChar char="•"/>
            </a:pPr>
            <a:r>
              <a:rPr lang="en-CA" sz="1200" kern="1200" dirty="0">
                <a:solidFill>
                  <a:schemeClr val="tx1"/>
                </a:solidFill>
                <a:effectLst/>
                <a:latin typeface="Calibri Light" panose="020F0302020204030204" pitchFamily="34" charset="0"/>
                <a:ea typeface="+mn-ea"/>
                <a:cs typeface="+mn-cs"/>
              </a:rPr>
              <a:t>Ease off as the vehicle slows down. </a:t>
            </a:r>
          </a:p>
          <a:p>
            <a:pPr marL="171450" indent="-171450">
              <a:buFont typeface="Arial" panose="020B0604020202020204" pitchFamily="34" charset="0"/>
              <a:buChar char="•"/>
            </a:pPr>
            <a:r>
              <a:rPr lang="en-CA" sz="1200" kern="1200" dirty="0">
                <a:solidFill>
                  <a:schemeClr val="tx1"/>
                </a:solidFill>
                <a:effectLst/>
                <a:latin typeface="Calibri Light" panose="020F0302020204030204" pitchFamily="34" charset="0"/>
                <a:ea typeface="+mn-ea"/>
                <a:cs typeface="+mn-cs"/>
              </a:rPr>
              <a:t>Just before the stop, release the pedal to avoid a sudden jerk or rebound. </a:t>
            </a:r>
          </a:p>
          <a:p>
            <a:pPr marL="171450" indent="-171450">
              <a:buFont typeface="Arial" panose="020B0604020202020204" pitchFamily="34" charset="0"/>
              <a:buChar char="•"/>
            </a:pPr>
            <a:r>
              <a:rPr lang="en-CA" sz="1200" kern="1200" dirty="0">
                <a:solidFill>
                  <a:schemeClr val="tx1"/>
                </a:solidFill>
                <a:effectLst/>
                <a:latin typeface="Calibri Light" panose="020F0302020204030204" pitchFamily="34" charset="0"/>
                <a:ea typeface="+mn-ea"/>
                <a:cs typeface="+mn-cs"/>
              </a:rPr>
              <a:t>Depress the pedal again to hold the vehicle while it is stopped.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Calibri Light" panose="020F0302020204030204" pitchFamily="34" charset="0"/>
                <a:ea typeface="+mn-ea"/>
                <a:cs typeface="+mn-cs"/>
              </a:rPr>
              <a:t>Continually monitor your brakes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Calibri Light" panose="020F0302020204030204" pitchFamily="34" charset="0"/>
                <a:ea typeface="+mn-ea"/>
                <a:cs typeface="+mn-cs"/>
              </a:rPr>
              <a:t>If there is a low air pressure warning, stop as soon as possible in a safe place, and increase the air pressure before continuing. </a:t>
            </a:r>
          </a:p>
          <a:p>
            <a:pPr marL="171450" indent="-171450">
              <a:buFont typeface="Arial" panose="020B0604020202020204" pitchFamily="34" charset="0"/>
              <a:buChar char="•"/>
            </a:pPr>
            <a:endParaRPr lang="en-CA" sz="1200" kern="1200" dirty="0">
              <a:solidFill>
                <a:schemeClr val="tx1"/>
              </a:solidFill>
              <a:effectLst/>
              <a:latin typeface="Calibri Light" panose="020F0302020204030204" pitchFamily="34" charset="0"/>
              <a:ea typeface="+mn-ea"/>
              <a:cs typeface="+mn-cs"/>
            </a:endParaRPr>
          </a:p>
          <a:p>
            <a:r>
              <a:rPr lang="en-CA" sz="1200" kern="1200" dirty="0">
                <a:solidFill>
                  <a:schemeClr val="tx1"/>
                </a:solidFill>
                <a:effectLst/>
                <a:latin typeface="Calibri Light" panose="020F0302020204030204" pitchFamily="34" charset="0"/>
                <a:ea typeface="+mn-ea"/>
                <a:cs typeface="+mn-cs"/>
              </a:rPr>
              <a:t>You will learn to use both your transmission and engine retarder (or “jake brake”) to slow your vehicle, and apply the brakes only when coming to a complete stop.</a:t>
            </a:r>
            <a:endParaRPr lang="en-US" sz="1200" b="1" kern="1200" dirty="0">
              <a:solidFill>
                <a:schemeClr val="tx1"/>
              </a:solidFill>
              <a:effectLst/>
              <a:ea typeface="+mn-ea"/>
              <a:cs typeface="+mn-cs"/>
            </a:endParaRPr>
          </a:p>
          <a:p>
            <a:endParaRPr lang="en-US" sz="1200" b="1" kern="1200" dirty="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Calibri Light" panose="020F0302020204030204" pitchFamily="34" charset="0"/>
                <a:ea typeface="+mn-ea"/>
                <a:cs typeface="+mn-cs"/>
              </a:rPr>
              <a:t>Reference</a:t>
            </a:r>
            <a:r>
              <a:rPr lang="en-US" sz="1200" kern="1200" dirty="0">
                <a:solidFill>
                  <a:schemeClr val="tx1"/>
                </a:solidFill>
                <a:effectLst/>
                <a:latin typeface="Calibri Light" panose="020F0302020204030204" pitchFamily="34" charset="0"/>
                <a:ea typeface="+mn-ea"/>
                <a:cs typeface="+mn-cs"/>
              </a:rPr>
              <a:t>: Information</a:t>
            </a:r>
            <a:r>
              <a:rPr lang="en-US" sz="1200" kern="1200" baseline="0" dirty="0">
                <a:solidFill>
                  <a:schemeClr val="tx1"/>
                </a:solidFill>
                <a:effectLst/>
                <a:latin typeface="Calibri Light" panose="020F0302020204030204" pitchFamily="34" charset="0"/>
                <a:ea typeface="+mn-ea"/>
                <a:cs typeface="+mn-cs"/>
              </a:rPr>
              <a:t> on braking is</a:t>
            </a:r>
            <a:r>
              <a:rPr lang="en-US" sz="1200" kern="1200" dirty="0">
                <a:solidFill>
                  <a:schemeClr val="tx1"/>
                </a:solidFill>
                <a:effectLst/>
                <a:latin typeface="Calibri Light" panose="020F0302020204030204" pitchFamily="34" charset="0"/>
                <a:ea typeface="+mn-ea"/>
                <a:cs typeface="+mn-cs"/>
              </a:rPr>
              <a:t> in Lesson 5 of the Textbook, Basic Driving Manoeuvres – Braking.</a:t>
            </a:r>
            <a:endParaRPr lang="en-CA" sz="1200" b="1" kern="1200" dirty="0">
              <a:solidFill>
                <a:schemeClr val="tx1"/>
              </a:solidFill>
              <a:effectLst/>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55</a:t>
            </a:fld>
            <a:endParaRPr lang="en-CA" dirty="0"/>
          </a:p>
        </p:txBody>
      </p:sp>
    </p:spTree>
    <p:extLst>
      <p:ext uri="{BB962C8B-B14F-4D97-AF65-F5344CB8AC3E}">
        <p14:creationId xmlns:p14="http://schemas.microsoft.com/office/powerpoint/2010/main" val="111747885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ea typeface="+mn-ea"/>
                <a:cs typeface="+mn-cs"/>
              </a:rPr>
              <a:t>SAY:</a:t>
            </a:r>
          </a:p>
          <a:p>
            <a:r>
              <a:rPr lang="en-CA" sz="1200" kern="1200" dirty="0">
                <a:solidFill>
                  <a:schemeClr val="tx1"/>
                </a:solidFill>
                <a:effectLst/>
                <a:latin typeface="Calibri Light" panose="020F0302020204030204" pitchFamily="34" charset="0"/>
                <a:ea typeface="+mn-ea"/>
                <a:cs typeface="+mn-cs"/>
              </a:rPr>
              <a:t>For braking on downhills:</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Before descending, test the brakes. Look at the air pressure gauge, apply the brakes, and check for abnormal air pressure loss. Do not proceed if there is abnormal pressure loss.</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Use brakes sparingly. Downshift before going over the top of the hill, and use engine compression to control your speed on steep grades.</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Avoid pumping air brakes. Doing so results in a loss of air pressure. </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If the trailer hand valve is used too much, particularly on steep hills, the trailer brakes may fail. Use of the trailer hand valve only is not recommended as it leads to a greater wear on the trailer brakes than the tractor brakes. This causes unbalanced braking between the tractor and the trailer, which could cause the unit to jackknife.</a:t>
            </a:r>
          </a:p>
          <a:p>
            <a:endParaRPr lang="en-US" sz="1200" b="1" kern="1200" dirty="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Calibri Light" panose="020F0302020204030204" pitchFamily="34" charset="0"/>
                <a:ea typeface="+mn-ea"/>
                <a:cs typeface="+mn-cs"/>
              </a:rPr>
              <a:t>Reference</a:t>
            </a:r>
            <a:r>
              <a:rPr lang="en-US" sz="1200" kern="1200" dirty="0">
                <a:solidFill>
                  <a:schemeClr val="tx1"/>
                </a:solidFill>
                <a:effectLst/>
                <a:latin typeface="Calibri Light" panose="020F0302020204030204" pitchFamily="34" charset="0"/>
                <a:ea typeface="+mn-ea"/>
                <a:cs typeface="+mn-cs"/>
              </a:rPr>
              <a:t>: Information</a:t>
            </a:r>
            <a:r>
              <a:rPr lang="en-US" sz="1200" kern="1200" baseline="0" dirty="0">
                <a:solidFill>
                  <a:schemeClr val="tx1"/>
                </a:solidFill>
                <a:effectLst/>
                <a:latin typeface="Calibri Light" panose="020F0302020204030204" pitchFamily="34" charset="0"/>
                <a:ea typeface="+mn-ea"/>
                <a:cs typeface="+mn-cs"/>
              </a:rPr>
              <a:t> on braking is</a:t>
            </a:r>
            <a:r>
              <a:rPr lang="en-US" sz="1200" kern="1200" dirty="0">
                <a:solidFill>
                  <a:schemeClr val="tx1"/>
                </a:solidFill>
                <a:effectLst/>
                <a:latin typeface="Calibri Light" panose="020F0302020204030204" pitchFamily="34" charset="0"/>
                <a:ea typeface="+mn-ea"/>
                <a:cs typeface="+mn-cs"/>
              </a:rPr>
              <a:t> in Lesson 5 of the Textbook, Basic Driving Manoeuvres – Braking.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Calibri Light" panose="020F03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Calibri Light" panose="020F0302020204030204" pitchFamily="34" charset="0"/>
                <a:ea typeface="+mn-ea"/>
                <a:cs typeface="+mn-cs"/>
              </a:rPr>
              <a:t>See Section 6 for more information on driving on downhills, emergency braking, and loss of brakes.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kern="1200" dirty="0">
              <a:solidFill>
                <a:schemeClr val="tx1"/>
              </a:solidFill>
              <a:effectLst/>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56</a:t>
            </a:fld>
            <a:endParaRPr lang="en-CA" dirty="0"/>
          </a:p>
        </p:txBody>
      </p:sp>
    </p:spTree>
    <p:extLst>
      <p:ext uri="{BB962C8B-B14F-4D97-AF65-F5344CB8AC3E}">
        <p14:creationId xmlns:p14="http://schemas.microsoft.com/office/powerpoint/2010/main" val="37259080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ea typeface="+mn-ea"/>
                <a:cs typeface="+mn-cs"/>
              </a:rPr>
              <a:t>SAY: </a:t>
            </a:r>
            <a:r>
              <a:rPr lang="en-CA" sz="1200" b="0" kern="1200" dirty="0">
                <a:solidFill>
                  <a:schemeClr val="tx1"/>
                </a:solidFill>
                <a:effectLst/>
                <a:latin typeface="Calibri Light" panose="020F0302020204030204" pitchFamily="34" charset="0"/>
                <a:ea typeface="+mn-ea"/>
                <a:cs typeface="+mn-cs"/>
              </a:rPr>
              <a:t>Stopping time </a:t>
            </a:r>
            <a:r>
              <a:rPr lang="en-CA" sz="1200" kern="1200" dirty="0">
                <a:solidFill>
                  <a:schemeClr val="tx1"/>
                </a:solidFill>
                <a:effectLst/>
                <a:latin typeface="Calibri Light" panose="020F0302020204030204" pitchFamily="34" charset="0"/>
                <a:ea typeface="+mn-ea"/>
                <a:cs typeface="+mn-cs"/>
              </a:rPr>
              <a:t>is the sum of four factors:</a:t>
            </a:r>
          </a:p>
          <a:p>
            <a:pPr marL="171450" lvl="0" indent="-171450" fontAlgn="base">
              <a:buFont typeface="Arial" panose="020B0604020202020204" pitchFamily="34" charset="0"/>
              <a:buChar char="•"/>
            </a:pPr>
            <a:r>
              <a:rPr lang="en-CA" sz="1200" b="0" u="none" strike="noStrike" kern="1200" dirty="0">
                <a:solidFill>
                  <a:schemeClr val="tx1"/>
                </a:solidFill>
                <a:effectLst>
                  <a:glow>
                    <a:srgbClr val="000000"/>
                  </a:glow>
                  <a:outerShdw sx="0" sy="0">
                    <a:srgbClr val="000000"/>
                  </a:outerShdw>
                  <a:reflection stA="0" endPos="0" fadeDir="0" sx="0" sy="0"/>
                </a:effectLst>
                <a:latin typeface="Calibri Light" panose="020F0302020204030204" pitchFamily="34" charset="0"/>
                <a:ea typeface="+mn-ea"/>
                <a:cs typeface="+mn-cs"/>
              </a:rPr>
              <a:t>Perception time </a:t>
            </a:r>
            <a:r>
              <a:rPr lang="en-CA" sz="1200" u="none" strike="noStrike" kern="1200" dirty="0">
                <a:solidFill>
                  <a:schemeClr val="tx1"/>
                </a:solidFill>
                <a:effectLst>
                  <a:glow>
                    <a:srgbClr val="000000"/>
                  </a:glow>
                  <a:outerShdw sx="0" sy="0">
                    <a:srgbClr val="000000"/>
                  </a:outerShdw>
                  <a:reflection stA="0" endPos="0" fadeDir="0" sx="0" sy="0"/>
                </a:effectLst>
                <a:latin typeface="Calibri Light" panose="020F0302020204030204" pitchFamily="34" charset="0"/>
                <a:ea typeface="+mn-ea"/>
                <a:cs typeface="+mn-cs"/>
              </a:rPr>
              <a:t>- time it takes you to realize the need to stop the vehicle. The average perception time is about 0.75 seconds. Perception distance is how far a vehicle travels during perception time.</a:t>
            </a:r>
          </a:p>
          <a:p>
            <a:pPr marL="171450" lvl="0" indent="-171450" fontAlgn="base">
              <a:buFont typeface="Arial" panose="020B0604020202020204" pitchFamily="34" charset="0"/>
              <a:buChar char="•"/>
            </a:pPr>
            <a:r>
              <a:rPr lang="en-CA" sz="1200" b="0" u="none" strike="noStrike" kern="1200" dirty="0">
                <a:solidFill>
                  <a:schemeClr val="tx1"/>
                </a:solidFill>
                <a:effectLst>
                  <a:glow>
                    <a:srgbClr val="000000"/>
                  </a:glow>
                  <a:outerShdw sx="0" sy="0">
                    <a:srgbClr val="000000"/>
                  </a:outerShdw>
                  <a:reflection stA="0" endPos="0" fadeDir="0" sx="0" sy="0"/>
                </a:effectLst>
                <a:latin typeface="Calibri Light" panose="020F0302020204030204" pitchFamily="34" charset="0"/>
                <a:ea typeface="+mn-ea"/>
                <a:cs typeface="+mn-cs"/>
              </a:rPr>
              <a:t>Driver reaction time </a:t>
            </a:r>
            <a:r>
              <a:rPr lang="en-CA" sz="1200" u="none" strike="noStrike" kern="1200" dirty="0">
                <a:solidFill>
                  <a:schemeClr val="tx1"/>
                </a:solidFill>
                <a:effectLst>
                  <a:glow>
                    <a:srgbClr val="000000"/>
                  </a:glow>
                  <a:outerShdw sx="0" sy="0">
                    <a:srgbClr val="000000"/>
                  </a:outerShdw>
                  <a:reflection stA="0" endPos="0" fadeDir="0" sx="0" sy="0"/>
                </a:effectLst>
                <a:latin typeface="Calibri Light" panose="020F0302020204030204" pitchFamily="34" charset="0"/>
                <a:ea typeface="+mn-ea"/>
                <a:cs typeface="+mn-cs"/>
              </a:rPr>
              <a:t>- time it</a:t>
            </a:r>
            <a:r>
              <a:rPr lang="en-CA" sz="1200" u="none" strike="noStrike" kern="1200" baseline="0" dirty="0">
                <a:solidFill>
                  <a:schemeClr val="tx1"/>
                </a:solidFill>
                <a:effectLst>
                  <a:glow>
                    <a:srgbClr val="000000"/>
                  </a:glow>
                  <a:outerShdw sx="0" sy="0">
                    <a:srgbClr val="000000"/>
                  </a:outerShdw>
                  <a:reflection stA="0" endPos="0" fadeDir="0" sx="0" sy="0"/>
                </a:effectLst>
                <a:latin typeface="Calibri Light" panose="020F0302020204030204" pitchFamily="34" charset="0"/>
                <a:ea typeface="+mn-ea"/>
                <a:cs typeface="+mn-cs"/>
              </a:rPr>
              <a:t> </a:t>
            </a:r>
            <a:r>
              <a:rPr lang="en-CA" sz="1200" u="none" strike="noStrike" kern="1200" dirty="0">
                <a:solidFill>
                  <a:schemeClr val="tx1"/>
                </a:solidFill>
                <a:effectLst>
                  <a:glow>
                    <a:srgbClr val="000000"/>
                  </a:glow>
                  <a:outerShdw sx="0" sy="0">
                    <a:srgbClr val="000000"/>
                  </a:outerShdw>
                  <a:reflection stA="0" endPos="0" fadeDir="0" sx="0" sy="0"/>
                </a:effectLst>
                <a:latin typeface="Calibri Light" panose="020F0302020204030204" pitchFamily="34" charset="0"/>
                <a:ea typeface="+mn-ea"/>
                <a:cs typeface="+mn-cs"/>
              </a:rPr>
              <a:t>takes you to apply the brakes after realizing the need to do so. Normal reaction time is about 0.75 seconds. Reaction distance is how far a vehicle travels during driver reaction time.</a:t>
            </a:r>
          </a:p>
          <a:p>
            <a:pPr marL="171450" lvl="0" indent="-171450" fontAlgn="base">
              <a:buFont typeface="Arial" panose="020B0604020202020204" pitchFamily="34" charset="0"/>
              <a:buChar char="•"/>
            </a:pPr>
            <a:r>
              <a:rPr lang="en-CA" sz="1200" b="0" u="none" strike="noStrike" kern="1200" dirty="0">
                <a:solidFill>
                  <a:schemeClr val="tx1"/>
                </a:solidFill>
                <a:effectLst>
                  <a:glow>
                    <a:srgbClr val="000000"/>
                  </a:glow>
                  <a:outerShdw sx="0" sy="0">
                    <a:srgbClr val="000000"/>
                  </a:outerShdw>
                  <a:reflection stA="0" endPos="0" fadeDir="0" sx="0" sy="0"/>
                </a:effectLst>
                <a:latin typeface="Calibri Light" panose="020F0302020204030204" pitchFamily="34" charset="0"/>
                <a:ea typeface="+mn-ea"/>
                <a:cs typeface="+mn-cs"/>
              </a:rPr>
              <a:t>Lag time </a:t>
            </a:r>
            <a:r>
              <a:rPr lang="en-CA" sz="1200" u="none" strike="noStrike" kern="1200" dirty="0">
                <a:solidFill>
                  <a:schemeClr val="tx1"/>
                </a:solidFill>
                <a:effectLst>
                  <a:glow>
                    <a:srgbClr val="000000"/>
                  </a:glow>
                  <a:outerShdw sx="0" sy="0">
                    <a:srgbClr val="000000"/>
                  </a:outerShdw>
                  <a:reflection stA="0" endPos="0" fadeDir="0" sx="0" sy="0"/>
                </a:effectLst>
                <a:latin typeface="Calibri Light" panose="020F0302020204030204" pitchFamily="34" charset="0"/>
                <a:ea typeface="+mn-ea"/>
                <a:cs typeface="+mn-cs"/>
              </a:rPr>
              <a:t>- time for the brakes to respond after you depressed the brake pedal. It takes about 0.4 seconds for the compressed air to flow through the system and apply the brakes. Lag time distance is how far a vehicle travels during lag time.</a:t>
            </a:r>
          </a:p>
          <a:p>
            <a:pPr marL="171450" lvl="0" indent="-171450" fontAlgn="base">
              <a:buFont typeface="Arial" panose="020B0604020202020204" pitchFamily="34" charset="0"/>
              <a:buChar char="•"/>
            </a:pPr>
            <a:r>
              <a:rPr lang="en-CA" sz="1200" b="0" u="none" strike="noStrike" kern="1200" dirty="0">
                <a:solidFill>
                  <a:schemeClr val="tx1"/>
                </a:solidFill>
                <a:effectLst>
                  <a:glow>
                    <a:srgbClr val="000000"/>
                  </a:glow>
                  <a:outerShdw sx="0" sy="0">
                    <a:srgbClr val="000000"/>
                  </a:outerShdw>
                  <a:reflection stA="0" endPos="0" fadeDir="0" sx="0" sy="0"/>
                </a:effectLst>
                <a:latin typeface="Calibri Light" panose="020F0302020204030204" pitchFamily="34" charset="0"/>
                <a:ea typeface="+mn-ea"/>
                <a:cs typeface="+mn-cs"/>
              </a:rPr>
              <a:t>Braking time </a:t>
            </a:r>
            <a:r>
              <a:rPr lang="en-CA" sz="1200" u="none" strike="noStrike" kern="1200" dirty="0">
                <a:solidFill>
                  <a:schemeClr val="tx1"/>
                </a:solidFill>
                <a:effectLst>
                  <a:glow>
                    <a:srgbClr val="000000"/>
                  </a:glow>
                  <a:outerShdw sx="0" sy="0">
                    <a:srgbClr val="000000"/>
                  </a:outerShdw>
                  <a:reflection stA="0" endPos="0" fadeDir="0" sx="0" sy="0"/>
                </a:effectLst>
                <a:latin typeface="Calibri Light" panose="020F0302020204030204" pitchFamily="34" charset="0"/>
                <a:ea typeface="+mn-ea"/>
                <a:cs typeface="+mn-cs"/>
              </a:rPr>
              <a:t>- time it takes for the vehicle to come to a complete stop after the brakes are applied. </a:t>
            </a:r>
          </a:p>
          <a:p>
            <a:pPr marL="628650" lvl="1" indent="-171450" fontAlgn="base">
              <a:buFont typeface="Arial" panose="020B0604020202020204" pitchFamily="34" charset="0"/>
              <a:buChar char="•"/>
            </a:pPr>
            <a:r>
              <a:rPr lang="en-CA" sz="1200" u="none" strike="noStrike" kern="1200" dirty="0">
                <a:solidFill>
                  <a:schemeClr val="tx1"/>
                </a:solidFill>
                <a:effectLst>
                  <a:glow>
                    <a:srgbClr val="000000"/>
                  </a:glow>
                  <a:outerShdw sx="0" sy="0">
                    <a:srgbClr val="000000"/>
                  </a:outerShdw>
                  <a:reflection stA="0" endPos="0" fadeDir="0" sx="0" sy="0"/>
                </a:effectLst>
                <a:latin typeface="Calibri Light" panose="020F0302020204030204" pitchFamily="34" charset="0"/>
                <a:ea typeface="+mn-ea"/>
                <a:cs typeface="+mn-cs"/>
              </a:rPr>
              <a:t>The 6 parts of braking time is continued on the next slide.</a:t>
            </a:r>
            <a:endParaRPr lang="en-CA" sz="1200" b="0" u="none" strike="noStrike" kern="1200" dirty="0">
              <a:solidFill>
                <a:schemeClr val="tx1"/>
              </a:solidFill>
              <a:effectLst/>
              <a:latin typeface="Calibri Light" panose="020F0302020204030204" pitchFamily="34" charset="0"/>
              <a:ea typeface="+mn-ea"/>
              <a:cs typeface="+mn-cs"/>
            </a:endParaRPr>
          </a:p>
          <a:p>
            <a:pPr lvl="0"/>
            <a:br>
              <a:rPr lang="en-CA" sz="1200" kern="1200" dirty="0">
                <a:solidFill>
                  <a:schemeClr val="tx1"/>
                </a:solidFill>
                <a:effectLst/>
                <a:ea typeface="+mn-ea"/>
                <a:cs typeface="+mn-cs"/>
              </a:rPr>
            </a:br>
            <a:r>
              <a:rPr lang="en-US" sz="1200" b="1" kern="1200" dirty="0">
                <a:solidFill>
                  <a:schemeClr val="tx1"/>
                </a:solidFill>
                <a:effectLst/>
                <a:latin typeface="Calibri Light" panose="020F0302020204030204" pitchFamily="34" charset="0"/>
                <a:ea typeface="+mn-ea"/>
                <a:cs typeface="+mn-cs"/>
              </a:rPr>
              <a:t>Reference</a:t>
            </a:r>
            <a:r>
              <a:rPr lang="en-US" sz="1200" kern="1200" dirty="0">
                <a:solidFill>
                  <a:schemeClr val="tx1"/>
                </a:solidFill>
                <a:effectLst/>
                <a:latin typeface="Calibri Light" panose="020F0302020204030204" pitchFamily="34" charset="0"/>
                <a:ea typeface="+mn-ea"/>
                <a:cs typeface="+mn-cs"/>
              </a:rPr>
              <a:t>: Information</a:t>
            </a:r>
            <a:r>
              <a:rPr lang="en-US" sz="1200" kern="1200" baseline="0" dirty="0">
                <a:solidFill>
                  <a:schemeClr val="tx1"/>
                </a:solidFill>
                <a:effectLst/>
                <a:latin typeface="Calibri Light" panose="020F0302020204030204" pitchFamily="34" charset="0"/>
                <a:ea typeface="+mn-ea"/>
                <a:cs typeface="+mn-cs"/>
              </a:rPr>
              <a:t> on slowing down is</a:t>
            </a:r>
            <a:r>
              <a:rPr lang="en-US" sz="1200" kern="1200" dirty="0">
                <a:solidFill>
                  <a:schemeClr val="tx1"/>
                </a:solidFill>
                <a:effectLst/>
                <a:latin typeface="Calibri Light" panose="020F0302020204030204" pitchFamily="34" charset="0"/>
                <a:ea typeface="+mn-ea"/>
                <a:cs typeface="+mn-cs"/>
              </a:rPr>
              <a:t> in Lesson 5 of the Textbook, Basic Driving Manoeuvres – </a:t>
            </a:r>
            <a:r>
              <a:rPr lang="en-CA" sz="1200" b="0" kern="1200" dirty="0">
                <a:solidFill>
                  <a:schemeClr val="tx1"/>
                </a:solidFill>
                <a:effectLst/>
                <a:latin typeface="Calibri Light" panose="020F0302020204030204" pitchFamily="34" charset="0"/>
                <a:ea typeface="+mn-ea"/>
                <a:cs typeface="+mn-cs"/>
              </a:rPr>
              <a:t>Stopping Time and Stopping Distance.</a:t>
            </a:r>
          </a:p>
          <a:p>
            <a:endParaRPr lang="en-CA" sz="1200" kern="1200" dirty="0">
              <a:solidFill>
                <a:schemeClr val="tx1"/>
              </a:solidFill>
              <a:effectLst/>
              <a:ea typeface="+mn-ea"/>
              <a:cs typeface="+mn-cs"/>
            </a:endParaRPr>
          </a:p>
          <a:p>
            <a:endParaRPr lang="en-US" sz="1200" kern="1200" dirty="0">
              <a:solidFill>
                <a:schemeClr val="tx1"/>
              </a:solidFill>
              <a:effectLst/>
              <a:ea typeface="+mn-ea"/>
              <a:cs typeface="+mn-cs"/>
            </a:endParaRP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57</a:t>
            </a:fld>
            <a:endParaRPr lang="en-CA" dirty="0"/>
          </a:p>
        </p:txBody>
      </p:sp>
    </p:spTree>
    <p:extLst>
      <p:ext uri="{BB962C8B-B14F-4D97-AF65-F5344CB8AC3E}">
        <p14:creationId xmlns:p14="http://schemas.microsoft.com/office/powerpoint/2010/main" val="37297243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ea typeface="+mn-ea"/>
                <a:cs typeface="+mn-cs"/>
              </a:rPr>
              <a:t>SAY: </a:t>
            </a:r>
            <a:r>
              <a:rPr lang="en-CA" sz="1200" b="0" kern="1200" dirty="0">
                <a:solidFill>
                  <a:schemeClr val="tx1"/>
                </a:solidFill>
                <a:effectLst/>
                <a:ea typeface="+mn-ea"/>
                <a:cs typeface="+mn-cs"/>
              </a:rPr>
              <a:t>The time it takes for the vehicle to come to a complete stop after the brakes are applied depends</a:t>
            </a:r>
            <a:r>
              <a:rPr lang="en-CA" sz="1200" b="0" kern="1200" baseline="0" dirty="0">
                <a:solidFill>
                  <a:schemeClr val="tx1"/>
                </a:solidFill>
                <a:effectLst/>
                <a:ea typeface="+mn-ea"/>
                <a:cs typeface="+mn-cs"/>
              </a:rPr>
              <a:t> on these factors:</a:t>
            </a:r>
            <a:r>
              <a:rPr lang="en-CA" sz="1200" b="0" kern="1200" dirty="0">
                <a:solidFill>
                  <a:schemeClr val="tx1"/>
                </a:solidFill>
                <a:effectLst/>
                <a:ea typeface="+mn-ea"/>
                <a:cs typeface="+mn-cs"/>
              </a:rPr>
              <a:t> </a:t>
            </a:r>
          </a:p>
          <a:p>
            <a:pPr marL="171450" lvl="0" indent="-171450">
              <a:buFont typeface="Arial" panose="020B0604020202020204" pitchFamily="34" charset="0"/>
              <a:buChar char="•"/>
            </a:pPr>
            <a:r>
              <a:rPr lang="en-CA" sz="1200" b="1" u="none" strike="noStrike" kern="1200" dirty="0">
                <a:solidFill>
                  <a:schemeClr val="tx1"/>
                </a:solidFill>
                <a:effectLst/>
                <a:latin typeface="Calibri Light" panose="020F0302020204030204" pitchFamily="34" charset="0"/>
                <a:ea typeface="+mn-ea"/>
                <a:cs typeface="+mn-cs"/>
              </a:rPr>
              <a:t>Braking force </a:t>
            </a:r>
            <a:r>
              <a:rPr lang="en-CA" sz="1200" b="0" u="none" strike="noStrike" kern="1200" dirty="0">
                <a:solidFill>
                  <a:schemeClr val="tx1"/>
                </a:solidFill>
                <a:effectLst/>
                <a:latin typeface="Calibri Light" panose="020F0302020204030204" pitchFamily="34" charset="0"/>
                <a:ea typeface="+mn-ea"/>
                <a:cs typeface="+mn-cs"/>
              </a:rPr>
              <a:t>- The stronger the force, the quicker the braking. </a:t>
            </a:r>
          </a:p>
          <a:p>
            <a:pPr marL="171450" lvl="0" indent="-171450">
              <a:buFont typeface="Arial" panose="020B0604020202020204" pitchFamily="34" charset="0"/>
              <a:buChar char="•"/>
            </a:pPr>
            <a:r>
              <a:rPr lang="en-CA" sz="1200" b="1" u="none" strike="noStrike" kern="1200" dirty="0">
                <a:solidFill>
                  <a:schemeClr val="tx1"/>
                </a:solidFill>
                <a:effectLst/>
                <a:latin typeface="Calibri Light" panose="020F0302020204030204" pitchFamily="34" charset="0"/>
                <a:ea typeface="+mn-ea"/>
                <a:cs typeface="+mn-cs"/>
              </a:rPr>
              <a:t>Brake condition </a:t>
            </a:r>
            <a:r>
              <a:rPr lang="en-CA" sz="1200" b="0" u="none" strike="noStrike" kern="1200" dirty="0">
                <a:solidFill>
                  <a:schemeClr val="tx1"/>
                </a:solidFill>
                <a:effectLst/>
                <a:latin typeface="Calibri Light" panose="020F0302020204030204" pitchFamily="34" charset="0"/>
                <a:ea typeface="+mn-ea"/>
                <a:cs typeface="+mn-cs"/>
              </a:rPr>
              <a:t>– All the brakes must work together. If one or more brakes are not properly aligned or maintained, the remaining brakes will have to generate more friction, and it will take longer to stop the vehicle.</a:t>
            </a:r>
          </a:p>
          <a:p>
            <a:pPr marL="171450" lvl="0" indent="-171450">
              <a:buFont typeface="Arial" panose="020B0604020202020204" pitchFamily="34" charset="0"/>
              <a:buChar char="•"/>
            </a:pPr>
            <a:r>
              <a:rPr lang="en-CA" sz="1200" b="1" u="none" strike="noStrike" kern="1200" dirty="0">
                <a:solidFill>
                  <a:schemeClr val="tx1"/>
                </a:solidFill>
                <a:effectLst/>
                <a:latin typeface="Calibri Light" panose="020F0302020204030204" pitchFamily="34" charset="0"/>
                <a:ea typeface="+mn-ea"/>
                <a:cs typeface="+mn-cs"/>
              </a:rPr>
              <a:t>Traction </a:t>
            </a:r>
            <a:r>
              <a:rPr lang="en-CA" sz="1200" b="0" u="none" strike="noStrike" kern="1200" dirty="0">
                <a:solidFill>
                  <a:schemeClr val="tx1"/>
                </a:solidFill>
                <a:effectLst/>
                <a:latin typeface="Calibri Light" panose="020F0302020204030204" pitchFamily="34" charset="0"/>
                <a:ea typeface="+mn-ea"/>
                <a:cs typeface="+mn-cs"/>
              </a:rPr>
              <a:t>- Traction is the friction between the road surface and the tire. Traction depends on several factors: road condition, tire contact with the road surface, tire condition and inflation, and vehicle weight.  </a:t>
            </a:r>
          </a:p>
          <a:p>
            <a:pPr marL="171450" lvl="0" indent="-171450">
              <a:buFont typeface="Arial" panose="020B0604020202020204" pitchFamily="34" charset="0"/>
              <a:buChar char="•"/>
            </a:pPr>
            <a:r>
              <a:rPr lang="en-CA" sz="1200" b="1" u="none" strike="noStrike" kern="1200" dirty="0">
                <a:solidFill>
                  <a:schemeClr val="tx1"/>
                </a:solidFill>
                <a:effectLst/>
                <a:latin typeface="Calibri Light" panose="020F0302020204030204" pitchFamily="34" charset="0"/>
                <a:ea typeface="+mn-ea"/>
                <a:cs typeface="+mn-cs"/>
              </a:rPr>
              <a:t>Weight</a:t>
            </a:r>
            <a:r>
              <a:rPr lang="en-CA" sz="1200" b="0" u="none" strike="noStrike" kern="1200" dirty="0">
                <a:solidFill>
                  <a:schemeClr val="tx1"/>
                </a:solidFill>
                <a:effectLst/>
                <a:latin typeface="Calibri Light" panose="020F0302020204030204" pitchFamily="34" charset="0"/>
                <a:ea typeface="+mn-ea"/>
                <a:cs typeface="+mn-cs"/>
              </a:rPr>
              <a:t> - A heavy vehicle, even though it has better traction, needs more time and distance to stop. When the weight is doubled, the amount of force needed to stop the vehicle is doubled, and it will take about twice as long for that vehicle to stop.</a:t>
            </a:r>
          </a:p>
          <a:p>
            <a:pPr marL="171450" lvl="0" indent="-171450">
              <a:buFont typeface="Arial" panose="020B0604020202020204" pitchFamily="34" charset="0"/>
              <a:buChar char="•"/>
            </a:pPr>
            <a:r>
              <a:rPr lang="en-CA" sz="1200" b="1" u="none" strike="noStrike" kern="1200" dirty="0">
                <a:solidFill>
                  <a:schemeClr val="tx1"/>
                </a:solidFill>
                <a:effectLst/>
                <a:latin typeface="Calibri Light" panose="020F0302020204030204" pitchFamily="34" charset="0"/>
                <a:ea typeface="+mn-ea"/>
                <a:cs typeface="+mn-cs"/>
              </a:rPr>
              <a:t>Speed</a:t>
            </a:r>
            <a:r>
              <a:rPr lang="en-CA" sz="1200" b="0" u="none" strike="noStrike" kern="1200" dirty="0">
                <a:solidFill>
                  <a:schemeClr val="tx1"/>
                </a:solidFill>
                <a:effectLst/>
                <a:latin typeface="Calibri Light" panose="020F0302020204030204" pitchFamily="34" charset="0"/>
                <a:ea typeface="+mn-ea"/>
                <a:cs typeface="+mn-cs"/>
              </a:rPr>
              <a:t> - The greater the speed, the more time and distance are needed to stop. For example, doubling the vehicle speed means that four times the braking force is required to bring the vehicle to a stop.</a:t>
            </a:r>
          </a:p>
          <a:p>
            <a:pPr marL="171450" lvl="0" indent="-171450">
              <a:buFont typeface="Arial" panose="020B0604020202020204" pitchFamily="34" charset="0"/>
              <a:buChar char="•"/>
            </a:pPr>
            <a:r>
              <a:rPr lang="en-CA" sz="1200" b="1" u="none" strike="noStrike" kern="1200" dirty="0">
                <a:solidFill>
                  <a:schemeClr val="tx1"/>
                </a:solidFill>
                <a:effectLst/>
                <a:latin typeface="Calibri Light" panose="020F0302020204030204" pitchFamily="34" charset="0"/>
                <a:ea typeface="+mn-ea"/>
                <a:cs typeface="+mn-cs"/>
              </a:rPr>
              <a:t>Grade/Slope </a:t>
            </a:r>
            <a:r>
              <a:rPr lang="en-CA" sz="1200" b="0" u="none" strike="noStrike" kern="1200" dirty="0">
                <a:solidFill>
                  <a:schemeClr val="tx1"/>
                </a:solidFill>
                <a:effectLst/>
                <a:latin typeface="Calibri Light" panose="020F0302020204030204" pitchFamily="34" charset="0"/>
                <a:ea typeface="+mn-ea"/>
                <a:cs typeface="+mn-cs"/>
              </a:rPr>
              <a:t>- Gravity causes longer stopping distances when going downhill, and shorter stopping distances when going uphill.  </a:t>
            </a:r>
          </a:p>
          <a:p>
            <a:endParaRPr lang="en-US" sz="1200" b="1" kern="1200" dirty="0">
              <a:solidFill>
                <a:schemeClr val="tx1"/>
              </a:solidFill>
              <a:effectLst/>
              <a:ea typeface="+mn-ea"/>
              <a:cs typeface="+mn-cs"/>
            </a:endParaRPr>
          </a:p>
          <a:p>
            <a:endParaRPr lang="en-US" sz="1200" b="1" kern="1200" dirty="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Calibri Light" panose="020F0302020204030204" pitchFamily="34" charset="0"/>
                <a:ea typeface="+mn-ea"/>
                <a:cs typeface="+mn-cs"/>
              </a:rPr>
              <a:t>Reference</a:t>
            </a:r>
            <a:r>
              <a:rPr lang="en-US" sz="1200" kern="1200" dirty="0">
                <a:solidFill>
                  <a:schemeClr val="tx1"/>
                </a:solidFill>
                <a:effectLst/>
                <a:latin typeface="Calibri Light" panose="020F0302020204030204" pitchFamily="34" charset="0"/>
                <a:ea typeface="+mn-ea"/>
                <a:cs typeface="+mn-cs"/>
              </a:rPr>
              <a:t>: Information</a:t>
            </a:r>
            <a:r>
              <a:rPr lang="en-US" sz="1200" kern="1200" baseline="0" dirty="0">
                <a:solidFill>
                  <a:schemeClr val="tx1"/>
                </a:solidFill>
                <a:effectLst/>
                <a:latin typeface="Calibri Light" panose="020F0302020204030204" pitchFamily="34" charset="0"/>
                <a:ea typeface="+mn-ea"/>
                <a:cs typeface="+mn-cs"/>
              </a:rPr>
              <a:t> on slowing down is</a:t>
            </a:r>
            <a:r>
              <a:rPr lang="en-US" sz="1200" kern="1200" dirty="0">
                <a:solidFill>
                  <a:schemeClr val="tx1"/>
                </a:solidFill>
                <a:effectLst/>
                <a:latin typeface="Calibri Light" panose="020F0302020204030204" pitchFamily="34" charset="0"/>
                <a:ea typeface="+mn-ea"/>
                <a:cs typeface="+mn-cs"/>
              </a:rPr>
              <a:t> in Lesson 5 of the Textbook, Basic Driving Manoeuvres – </a:t>
            </a:r>
            <a:r>
              <a:rPr lang="en-CA" sz="1200" b="0" kern="1200" dirty="0">
                <a:solidFill>
                  <a:schemeClr val="tx1"/>
                </a:solidFill>
                <a:effectLst/>
                <a:latin typeface="Calibri Light" panose="020F0302020204030204" pitchFamily="34" charset="0"/>
                <a:ea typeface="+mn-ea"/>
                <a:cs typeface="+mn-cs"/>
              </a:rPr>
              <a:t>Stopping Time and Stopping Distance.</a:t>
            </a:r>
          </a:p>
          <a:p>
            <a:endParaRPr lang="en-CA" sz="1200" b="1" kern="1200" dirty="0">
              <a:solidFill>
                <a:schemeClr val="tx1"/>
              </a:solidFill>
              <a:effectLst/>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58</a:t>
            </a:fld>
            <a:endParaRPr lang="en-CA" dirty="0"/>
          </a:p>
        </p:txBody>
      </p:sp>
    </p:spTree>
    <p:extLst>
      <p:ext uri="{BB962C8B-B14F-4D97-AF65-F5344CB8AC3E}">
        <p14:creationId xmlns:p14="http://schemas.microsoft.com/office/powerpoint/2010/main" val="40094725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a:t>
            </a:r>
            <a:r>
              <a:rPr lang="en-US" dirty="0"/>
              <a:t> You</a:t>
            </a:r>
            <a:r>
              <a:rPr lang="en-US" baseline="0" dirty="0"/>
              <a:t> will have 20 minutes to complete Exercise 3 in the Exercise Book.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Do: </a:t>
            </a:r>
            <a:r>
              <a:rPr lang="en-US" baseline="0" dirty="0"/>
              <a:t>Review the answers for each exercise, using the Exercise Book - Answer Key.</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D2AAB52B-0897-46EF-ACB7-C2A1E9716B33}" type="slidenum">
              <a:rPr lang="en-CA" smtClean="0"/>
              <a:pPr/>
              <a:t>59</a:t>
            </a:fld>
            <a:endParaRPr lang="en-CA" dirty="0"/>
          </a:p>
        </p:txBody>
      </p:sp>
    </p:spTree>
    <p:extLst>
      <p:ext uri="{BB962C8B-B14F-4D97-AF65-F5344CB8AC3E}">
        <p14:creationId xmlns:p14="http://schemas.microsoft.com/office/powerpoint/2010/main" val="2042093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ea typeface="+mn-ea"/>
                <a:cs typeface="+mn-cs"/>
              </a:rPr>
              <a:t>SAY: </a:t>
            </a:r>
            <a:r>
              <a:rPr lang="en-CA" sz="1200" kern="1200" dirty="0">
                <a:solidFill>
                  <a:schemeClr val="tx1"/>
                </a:solidFill>
                <a:effectLst/>
                <a:ea typeface="+mn-ea"/>
                <a:cs typeface="+mn-cs"/>
              </a:rPr>
              <a:t>Driving while fatigued can make you a hazard on the road. Drowsy driving is as dangerous as impaired driving because it slows your reaction time, decreases awareness and can impair judgment. </a:t>
            </a:r>
          </a:p>
          <a:p>
            <a:endParaRPr lang="en-CA" sz="1200" kern="1200" dirty="0">
              <a:solidFill>
                <a:schemeClr val="tx1"/>
              </a:solidFill>
              <a:effectLst/>
              <a:ea typeface="+mn-ea"/>
              <a:cs typeface="+mn-cs"/>
            </a:endParaRPr>
          </a:p>
          <a:p>
            <a:r>
              <a:rPr lang="en-CA" sz="1200" kern="1200" dirty="0">
                <a:solidFill>
                  <a:schemeClr val="tx1"/>
                </a:solidFill>
                <a:effectLst/>
                <a:ea typeface="+mn-ea"/>
                <a:cs typeface="+mn-cs"/>
              </a:rPr>
              <a:t>Lack of sleep is the most common cause of drowsy driving. Other contributing factors include irregular schedules, driving alone, overnight driving, time changes, driving long distances without rest breaks everyday stresses of the job. Taking medication that increases sleepiness or drinking alcohol also contributes to driver fatigue.</a:t>
            </a:r>
          </a:p>
          <a:p>
            <a:endParaRPr lang="en-CA" sz="1200" kern="1200" dirty="0">
              <a:solidFill>
                <a:schemeClr val="tx1"/>
              </a:solidFill>
              <a:effectLst/>
              <a:ea typeface="+mn-ea"/>
              <a:cs typeface="+mn-cs"/>
            </a:endParaRPr>
          </a:p>
          <a:p>
            <a:r>
              <a:rPr lang="en-CA" sz="1200" kern="1200" dirty="0">
                <a:solidFill>
                  <a:schemeClr val="tx1"/>
                </a:solidFill>
                <a:effectLst/>
                <a:ea typeface="+mn-ea"/>
                <a:cs typeface="+mn-cs"/>
              </a:rPr>
              <a:t>In Canada, you can drive a commercial vehicle under the National Safety Code up to 13 hours a day, but it is recommended not to drive more than two hours without stopping for a rest. </a:t>
            </a:r>
          </a:p>
          <a:p>
            <a:endParaRPr lang="en-US" sz="1200" kern="1200" dirty="0">
              <a:solidFill>
                <a:schemeClr val="tx1"/>
              </a:solidFill>
              <a:effectLst/>
              <a:ea typeface="+mn-ea"/>
              <a:cs typeface="+mn-cs"/>
            </a:endParaRPr>
          </a:p>
          <a:p>
            <a:r>
              <a:rPr lang="en-US" sz="1200" b="1" kern="1200" dirty="0">
                <a:solidFill>
                  <a:schemeClr val="tx1"/>
                </a:solidFill>
                <a:effectLst/>
                <a:ea typeface="+mn-ea"/>
                <a:cs typeface="+mn-cs"/>
              </a:rPr>
              <a:t>Reference: </a:t>
            </a:r>
            <a:r>
              <a:rPr lang="en-US" sz="1200" kern="1200" dirty="0">
                <a:solidFill>
                  <a:schemeClr val="tx1"/>
                </a:solidFill>
                <a:effectLst/>
                <a:ea typeface="+mn-ea"/>
                <a:cs typeface="+mn-cs"/>
              </a:rPr>
              <a:t>Textbook: Section 8.</a:t>
            </a:r>
            <a:endParaRPr lang="en-CA" sz="1200" kern="1200" dirty="0">
              <a:solidFill>
                <a:schemeClr val="tx1"/>
              </a:solidFill>
              <a:effectLst/>
              <a:ea typeface="+mn-ea"/>
              <a:cs typeface="+mn-cs"/>
            </a:endParaRP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6</a:t>
            </a:fld>
            <a:endParaRPr lang="en-CA" dirty="0"/>
          </a:p>
        </p:txBody>
      </p:sp>
    </p:spTree>
    <p:extLst>
      <p:ext uri="{BB962C8B-B14F-4D97-AF65-F5344CB8AC3E}">
        <p14:creationId xmlns:p14="http://schemas.microsoft.com/office/powerpoint/2010/main" val="7429323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SAY:  </a:t>
            </a:r>
            <a:r>
              <a:rPr lang="en-CA" sz="1200" kern="1200" dirty="0">
                <a:solidFill>
                  <a:schemeClr val="tx1"/>
                </a:solidFill>
                <a:effectLst/>
                <a:latin typeface="Calibri Light" panose="020F0302020204030204" pitchFamily="34" charset="0"/>
                <a:ea typeface="+mn-ea"/>
                <a:cs typeface="+mn-cs"/>
              </a:rPr>
              <a:t>When large vehicles enter a curve, the rear wheels do not follow the same path as the front because they do not pivot. The rear wheels will track closer to the outside of the lane than the front wheels. This is called </a:t>
            </a:r>
            <a:r>
              <a:rPr lang="en-CA" sz="1200" b="0" kern="1200" dirty="0">
                <a:solidFill>
                  <a:schemeClr val="tx1"/>
                </a:solidFill>
                <a:effectLst/>
                <a:latin typeface="Calibri Light" panose="020F0302020204030204" pitchFamily="34" charset="0"/>
                <a:ea typeface="+mn-ea"/>
                <a:cs typeface="+mn-cs"/>
              </a:rPr>
              <a:t>off-tracking.</a:t>
            </a:r>
          </a:p>
          <a:p>
            <a:r>
              <a:rPr lang="en-CA" sz="1200" kern="1200" dirty="0">
                <a:solidFill>
                  <a:schemeClr val="tx1"/>
                </a:solidFill>
                <a:effectLst/>
                <a:latin typeface="Calibri Light" panose="020F0302020204030204" pitchFamily="34" charset="0"/>
                <a:ea typeface="+mn-ea"/>
                <a:cs typeface="+mn-cs"/>
              </a:rPr>
              <a:t>There are two types of off-tracking:</a:t>
            </a:r>
          </a:p>
          <a:p>
            <a:pPr marL="171450" lvl="0" indent="-171450">
              <a:buFont typeface="Arial" panose="020B0604020202020204" pitchFamily="34" charset="0"/>
              <a:buChar char="•"/>
            </a:pPr>
            <a:r>
              <a:rPr lang="en-CA" sz="1200" b="0" u="none" strike="noStrike" kern="1200" dirty="0">
                <a:solidFill>
                  <a:schemeClr val="tx1"/>
                </a:solidFill>
                <a:effectLst/>
                <a:latin typeface="Calibri Light" panose="020F0302020204030204" pitchFamily="34" charset="0"/>
                <a:ea typeface="+mn-ea"/>
                <a:cs typeface="+mn-cs"/>
              </a:rPr>
              <a:t>Low speed off-tracking is common when driving in a city. In slower turns, the rear tires are pulled inward of the steering path. The longer the wheelbase of the vehicle or the tighter the turn, the more off-tracking.</a:t>
            </a:r>
          </a:p>
          <a:p>
            <a:pPr marL="171450" lvl="0" indent="-171450">
              <a:buFont typeface="Arial" panose="020B0604020202020204" pitchFamily="34" charset="0"/>
              <a:buChar char="•"/>
            </a:pPr>
            <a:r>
              <a:rPr lang="en-CA" sz="1200" b="0" u="none" strike="noStrike" kern="1200" dirty="0">
                <a:solidFill>
                  <a:schemeClr val="tx1"/>
                </a:solidFill>
                <a:effectLst/>
                <a:latin typeface="Calibri Light" panose="020F0302020204030204" pitchFamily="34" charset="0"/>
                <a:ea typeface="+mn-ea"/>
                <a:cs typeface="+mn-cs"/>
              </a:rPr>
              <a:t>High speed off-tracking is the effect of centrifugal (outward) force. You can see it when a vehicle travels at higher speeds, and the rear tires pull outward from the steering path during a turn. </a:t>
            </a:r>
          </a:p>
          <a:p>
            <a:endParaRPr lang="en-CA" sz="1200" kern="1200" dirty="0">
              <a:solidFill>
                <a:schemeClr val="tx1"/>
              </a:solidFill>
              <a:effectLst/>
              <a:latin typeface="Calibri Light" panose="020F0302020204030204" pitchFamily="34" charset="0"/>
              <a:ea typeface="+mn-ea"/>
              <a:cs typeface="+mn-cs"/>
            </a:endParaRPr>
          </a:p>
          <a:p>
            <a:r>
              <a:rPr lang="en-CA" sz="1200" kern="1200" dirty="0">
                <a:solidFill>
                  <a:schemeClr val="tx1"/>
                </a:solidFill>
                <a:effectLst/>
                <a:latin typeface="Calibri Light" panose="020F0302020204030204" pitchFamily="34" charset="0"/>
                <a:ea typeface="+mn-ea"/>
                <a:cs typeface="+mn-cs"/>
              </a:rPr>
              <a:t>The greater the distance (wheel base) between the front wheels and the rear wheels of the vehicle, the greater the amount of off-tracking.</a:t>
            </a:r>
          </a:p>
          <a:p>
            <a:endParaRPr lang="en-CA" sz="1200" kern="1200" dirty="0">
              <a:solidFill>
                <a:schemeClr val="tx1"/>
              </a:solidFill>
              <a:effectLst/>
              <a:latin typeface="Calibri Light" panose="020F0302020204030204" pitchFamily="34" charset="0"/>
              <a:ea typeface="+mn-ea"/>
              <a:cs typeface="+mn-cs"/>
            </a:endParaRPr>
          </a:p>
          <a:p>
            <a:endParaRPr lang="en-US" sz="1200" b="1" kern="1200" dirty="0">
              <a:solidFill>
                <a:schemeClr val="tx1"/>
              </a:solidFill>
              <a:effectLst/>
              <a:latin typeface="Calibri Light" panose="020F0302020204030204" pitchFamily="34" charset="0"/>
              <a:ea typeface="+mn-ea"/>
              <a:cs typeface="+mn-cs"/>
            </a:endParaRPr>
          </a:p>
          <a:p>
            <a:r>
              <a:rPr lang="en-US" sz="1200" b="1" kern="1200" dirty="0">
                <a:solidFill>
                  <a:schemeClr val="tx1"/>
                </a:solidFill>
                <a:effectLst/>
                <a:latin typeface="Calibri Light" panose="020F0302020204030204" pitchFamily="34" charset="0"/>
                <a:ea typeface="+mn-ea"/>
                <a:cs typeface="+mn-cs"/>
              </a:rPr>
              <a:t>DO: </a:t>
            </a:r>
            <a:r>
              <a:rPr lang="en-US" sz="1200" b="0" kern="1200" dirty="0">
                <a:solidFill>
                  <a:schemeClr val="tx1"/>
                </a:solidFill>
                <a:effectLst/>
                <a:latin typeface="Calibri Light" panose="020F0302020204030204" pitchFamily="34" charset="0"/>
                <a:ea typeface="+mn-ea"/>
                <a:cs typeface="+mn-cs"/>
              </a:rPr>
              <a:t>R</a:t>
            </a:r>
            <a:r>
              <a:rPr lang="en-US" sz="1200" kern="1200" dirty="0">
                <a:solidFill>
                  <a:schemeClr val="tx1"/>
                </a:solidFill>
                <a:effectLst/>
                <a:latin typeface="Calibri Light" panose="020F0302020204030204" pitchFamily="34" charset="0"/>
                <a:ea typeface="+mn-ea"/>
                <a:cs typeface="+mn-cs"/>
              </a:rPr>
              <a:t>efer students to the chart in the Curves section in the Textbook.</a:t>
            </a:r>
            <a:endParaRPr lang="en-CA" sz="1200" kern="1200" dirty="0">
              <a:solidFill>
                <a:schemeClr val="tx1"/>
              </a:solidFill>
              <a:effectLst/>
              <a:latin typeface="Calibri Light" panose="020F0302020204030204" pitchFamily="34" charset="0"/>
              <a:ea typeface="+mn-ea"/>
              <a:cs typeface="+mn-cs"/>
            </a:endParaRPr>
          </a:p>
          <a:p>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Calibri Light" panose="020F0302020204030204" pitchFamily="34" charset="0"/>
                <a:ea typeface="+mn-ea"/>
                <a:cs typeface="+mn-cs"/>
              </a:rPr>
              <a:t>Reference</a:t>
            </a:r>
            <a:r>
              <a:rPr lang="en-US" sz="1200" kern="1200" dirty="0">
                <a:solidFill>
                  <a:schemeClr val="tx1"/>
                </a:solidFill>
                <a:effectLst/>
                <a:latin typeface="Calibri Light" panose="020F0302020204030204" pitchFamily="34" charset="0"/>
                <a:ea typeface="+mn-ea"/>
                <a:cs typeface="+mn-cs"/>
              </a:rPr>
              <a:t>: Information</a:t>
            </a:r>
            <a:r>
              <a:rPr lang="en-US" sz="1200" kern="1200" baseline="0" dirty="0">
                <a:solidFill>
                  <a:schemeClr val="tx1"/>
                </a:solidFill>
                <a:effectLst/>
                <a:latin typeface="Calibri Light" panose="020F0302020204030204" pitchFamily="34" charset="0"/>
                <a:ea typeface="+mn-ea"/>
                <a:cs typeface="+mn-cs"/>
              </a:rPr>
              <a:t> on curves is</a:t>
            </a:r>
            <a:r>
              <a:rPr lang="en-US" sz="1200" kern="1200" dirty="0">
                <a:solidFill>
                  <a:schemeClr val="tx1"/>
                </a:solidFill>
                <a:effectLst/>
                <a:latin typeface="Calibri Light" panose="020F0302020204030204" pitchFamily="34" charset="0"/>
                <a:ea typeface="+mn-ea"/>
                <a:cs typeface="+mn-cs"/>
              </a:rPr>
              <a:t> in Lesson 5 of the Textbook, Basic Driving Manoeuvres – </a:t>
            </a:r>
            <a:r>
              <a:rPr lang="en-CA" sz="1200" b="0" kern="1200" dirty="0">
                <a:solidFill>
                  <a:schemeClr val="tx1"/>
                </a:solidFill>
                <a:effectLst/>
                <a:latin typeface="Calibri Light" panose="020F0302020204030204" pitchFamily="34" charset="0"/>
                <a:ea typeface="+mn-ea"/>
                <a:cs typeface="+mn-cs"/>
              </a:rPr>
              <a:t>Curves.</a:t>
            </a: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60</a:t>
            </a:fld>
            <a:endParaRPr lang="en-CA" dirty="0"/>
          </a:p>
        </p:txBody>
      </p:sp>
    </p:spTree>
    <p:extLst>
      <p:ext uri="{BB962C8B-B14F-4D97-AF65-F5344CB8AC3E}">
        <p14:creationId xmlns:p14="http://schemas.microsoft.com/office/powerpoint/2010/main" val="17191217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Calibri Light" panose="020F0302020204030204" pitchFamily="34" charset="0"/>
                <a:ea typeface="+mn-ea"/>
                <a:cs typeface="+mn-cs"/>
              </a:rPr>
              <a:t>SAY:  </a:t>
            </a:r>
            <a:r>
              <a:rPr lang="en-CA" sz="1200" kern="1200" dirty="0">
                <a:solidFill>
                  <a:schemeClr val="tx1"/>
                </a:solidFill>
                <a:effectLst/>
                <a:latin typeface="Calibri Light" panose="020F0302020204030204" pitchFamily="34" charset="0"/>
                <a:ea typeface="+mn-ea"/>
                <a:cs typeface="+mn-cs"/>
              </a:rPr>
              <a:t>Accelerate gently through a curve to counter the centrifugal force that could direct you off the highway. Gentle acceleration encourages the wheels to go straight and provides greater control.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Calibri Light" panose="020F03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Calibri Light" panose="020F0302020204030204" pitchFamily="34" charset="0"/>
                <a:ea typeface="+mn-ea"/>
                <a:cs typeface="+mn-cs"/>
              </a:rPr>
              <a:t>DO: </a:t>
            </a:r>
            <a:r>
              <a:rPr lang="en-US" sz="1200" b="0" kern="1200" dirty="0">
                <a:solidFill>
                  <a:schemeClr val="tx1"/>
                </a:solidFill>
                <a:effectLst/>
                <a:latin typeface="Calibri Light" panose="020F0302020204030204" pitchFamily="34" charset="0"/>
                <a:ea typeface="+mn-ea"/>
                <a:cs typeface="+mn-cs"/>
              </a:rPr>
              <a:t>R</a:t>
            </a:r>
            <a:r>
              <a:rPr lang="en-US" sz="1200" kern="1200" dirty="0">
                <a:solidFill>
                  <a:schemeClr val="tx1"/>
                </a:solidFill>
                <a:effectLst/>
                <a:latin typeface="Calibri Light" panose="020F0302020204030204" pitchFamily="34" charset="0"/>
                <a:ea typeface="+mn-ea"/>
                <a:cs typeface="+mn-cs"/>
              </a:rPr>
              <a:t>efer students to the chart in the Curves section in the Textbook,</a:t>
            </a:r>
            <a:r>
              <a:rPr lang="en-US" sz="1200" kern="1200" baseline="0" dirty="0">
                <a:solidFill>
                  <a:schemeClr val="tx1"/>
                </a:solidFill>
                <a:effectLst/>
                <a:latin typeface="Calibri Light" panose="020F0302020204030204" pitchFamily="34" charset="0"/>
                <a:ea typeface="+mn-ea"/>
                <a:cs typeface="+mn-cs"/>
              </a:rPr>
              <a:t> and review each section, including </a:t>
            </a:r>
            <a:r>
              <a:rPr lang="en-CA" sz="1200" b="0" kern="1200" dirty="0">
                <a:solidFill>
                  <a:schemeClr val="tx1"/>
                </a:solidFill>
                <a:effectLst/>
                <a:latin typeface="Calibri Light" panose="020F0302020204030204" pitchFamily="34" charset="0"/>
                <a:ea typeface="+mn-ea"/>
                <a:cs typeface="+mn-cs"/>
              </a:rPr>
              <a:t>Approaching the Curve,</a:t>
            </a:r>
            <a:r>
              <a:rPr lang="en-CA" sz="1200" b="0" kern="1200" baseline="0" dirty="0">
                <a:solidFill>
                  <a:schemeClr val="tx1"/>
                </a:solidFill>
                <a:effectLst/>
                <a:latin typeface="Calibri Light" panose="020F0302020204030204" pitchFamily="34" charset="0"/>
                <a:ea typeface="+mn-ea"/>
                <a:cs typeface="+mn-cs"/>
              </a:rPr>
              <a:t> </a:t>
            </a:r>
            <a:r>
              <a:rPr lang="en-CA" sz="1200" b="0" kern="1200" dirty="0">
                <a:solidFill>
                  <a:schemeClr val="tx1"/>
                </a:solidFill>
                <a:effectLst/>
                <a:latin typeface="Calibri Light" panose="020F0302020204030204" pitchFamily="34" charset="0"/>
                <a:ea typeface="+mn-ea"/>
                <a:cs typeface="+mn-cs"/>
              </a:rPr>
              <a:t>Right Curves,</a:t>
            </a:r>
            <a:r>
              <a:rPr lang="en-CA" sz="1200" b="0" kern="1200" baseline="0" dirty="0">
                <a:solidFill>
                  <a:schemeClr val="tx1"/>
                </a:solidFill>
                <a:effectLst/>
                <a:latin typeface="Calibri Light" panose="020F0302020204030204" pitchFamily="34" charset="0"/>
                <a:ea typeface="+mn-ea"/>
                <a:cs typeface="+mn-cs"/>
              </a:rPr>
              <a:t> </a:t>
            </a:r>
            <a:r>
              <a:rPr lang="en-CA" sz="1200" b="0" kern="1200" dirty="0">
                <a:solidFill>
                  <a:schemeClr val="tx1"/>
                </a:solidFill>
                <a:effectLst/>
                <a:latin typeface="Calibri Light" panose="020F0302020204030204" pitchFamily="34" charset="0"/>
                <a:ea typeface="+mn-ea"/>
                <a:cs typeface="+mn-cs"/>
              </a:rPr>
              <a:t>Left Curves,</a:t>
            </a:r>
            <a:r>
              <a:rPr lang="en-CA" sz="1200" b="0" kern="1200" baseline="0" dirty="0">
                <a:solidFill>
                  <a:schemeClr val="tx1"/>
                </a:solidFill>
                <a:effectLst/>
                <a:latin typeface="Calibri Light" panose="020F0302020204030204" pitchFamily="34" charset="0"/>
                <a:ea typeface="+mn-ea"/>
                <a:cs typeface="+mn-cs"/>
              </a:rPr>
              <a:t> and </a:t>
            </a:r>
            <a:r>
              <a:rPr lang="en-CA" sz="1200" b="0" kern="1200" dirty="0">
                <a:solidFill>
                  <a:schemeClr val="tx1"/>
                </a:solidFill>
                <a:effectLst/>
                <a:latin typeface="Calibri Light" panose="020F0302020204030204" pitchFamily="34" charset="0"/>
                <a:ea typeface="+mn-ea"/>
                <a:cs typeface="+mn-cs"/>
              </a:rPr>
              <a:t>Exiting the Curve.</a:t>
            </a:r>
          </a:p>
          <a:p>
            <a:endParaRPr lang="en-US" dirty="0"/>
          </a:p>
        </p:txBody>
      </p:sp>
      <p:sp>
        <p:nvSpPr>
          <p:cNvPr id="4" name="Slide Number Placeholder 3"/>
          <p:cNvSpPr>
            <a:spLocks noGrp="1"/>
          </p:cNvSpPr>
          <p:nvPr>
            <p:ph type="sldNum" sz="quarter" idx="10"/>
          </p:nvPr>
        </p:nvSpPr>
        <p:spPr/>
        <p:txBody>
          <a:bodyPr/>
          <a:lstStyle/>
          <a:p>
            <a:fld id="{D2AAB52B-0897-46EF-ACB7-C2A1E9716B33}" type="slidenum">
              <a:rPr lang="en-CA" smtClean="0"/>
              <a:t>61</a:t>
            </a:fld>
            <a:endParaRPr lang="en-CA" dirty="0"/>
          </a:p>
        </p:txBody>
      </p:sp>
    </p:spTree>
    <p:extLst>
      <p:ext uri="{BB962C8B-B14F-4D97-AF65-F5344CB8AC3E}">
        <p14:creationId xmlns:p14="http://schemas.microsoft.com/office/powerpoint/2010/main" val="406451522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dirty="0">
                <a:effectLst>
                  <a:outerShdw blurRad="38100" dist="38100" dir="2700000" algn="tl">
                    <a:srgbClr val="000000">
                      <a:alpha val="43137"/>
                    </a:srgbClr>
                  </a:outerShdw>
                </a:effectLst>
                <a:latin typeface="Franklin Gothic Book"/>
                <a:ea typeface="Calibri" panose="020F0502020204030204" pitchFamily="34" charset="0"/>
                <a:cs typeface="Arial" panose="020B0604020202020204" pitchFamily="34" charset="0"/>
              </a:rPr>
              <a:t>SAY: </a:t>
            </a:r>
            <a:r>
              <a:rPr lang="en-CA" sz="1200" kern="1200" dirty="0">
                <a:solidFill>
                  <a:schemeClr val="tx1"/>
                </a:solidFill>
                <a:effectLst/>
                <a:latin typeface="Calibri Light" panose="020F0302020204030204" pitchFamily="34" charset="0"/>
                <a:ea typeface="+mn-ea"/>
                <a:cs typeface="+mn-cs"/>
              </a:rPr>
              <a:t>Change lanes only when necessary. If you decide to change lanes:</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Plan the change well in advance. </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In dense traffic:</a:t>
            </a:r>
          </a:p>
          <a:p>
            <a:pPr marL="628650" lvl="1" indent="-171450">
              <a:buFont typeface="Arial" panose="020B0604020202020204" pitchFamily="34" charset="0"/>
              <a:buChar char="•"/>
            </a:pPr>
            <a:r>
              <a:rPr lang="en-CA" sz="1200" kern="1200" dirty="0">
                <a:solidFill>
                  <a:schemeClr val="tx1"/>
                </a:solidFill>
                <a:effectLst/>
                <a:latin typeface="Calibri Light" panose="020F0302020204030204" pitchFamily="34" charset="0"/>
                <a:ea typeface="+mn-ea"/>
                <a:cs typeface="+mn-cs"/>
              </a:rPr>
              <a:t>Assess your gaps and gates.</a:t>
            </a:r>
          </a:p>
          <a:p>
            <a:pPr marL="628650" lvl="1" indent="-171450">
              <a:buFont typeface="Arial" panose="020B0604020202020204" pitchFamily="34" charset="0"/>
              <a:buChar char="•"/>
            </a:pPr>
            <a:r>
              <a:rPr lang="en-CA" sz="1200" kern="1200" dirty="0">
                <a:solidFill>
                  <a:schemeClr val="tx1"/>
                </a:solidFill>
                <a:effectLst/>
                <a:latin typeface="Calibri Light" panose="020F0302020204030204" pitchFamily="34" charset="0"/>
                <a:ea typeface="+mn-ea"/>
                <a:cs typeface="+mn-cs"/>
              </a:rPr>
              <a:t>Check for clearance from both windows and mirrors.</a:t>
            </a:r>
          </a:p>
          <a:p>
            <a:pPr marL="628650" lvl="1" indent="-171450">
              <a:buFont typeface="Arial" panose="020B0604020202020204" pitchFamily="34" charset="0"/>
              <a:buChar char="•"/>
            </a:pPr>
            <a:r>
              <a:rPr lang="en-CA" sz="1200" kern="1200" dirty="0">
                <a:solidFill>
                  <a:schemeClr val="tx1"/>
                </a:solidFill>
                <a:effectLst/>
                <a:latin typeface="Calibri Light" panose="020F0302020204030204" pitchFamily="34" charset="0"/>
                <a:ea typeface="+mn-ea"/>
                <a:cs typeface="+mn-cs"/>
              </a:rPr>
              <a:t>Check for vehicles approaching quickly from behind that may want to overtake you.</a:t>
            </a:r>
          </a:p>
          <a:p>
            <a:pPr marL="628650" lvl="1"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Signal your intent before beginning the lane change, and give other motorists time to adjust their positions as required.</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After completing the lane change, cancel the turn  signal.</a:t>
            </a:r>
          </a:p>
          <a:p>
            <a:pPr marL="0" indent="0">
              <a:buFont typeface="Arial" panose="020B0604020202020204" pitchFamily="34" charset="0"/>
              <a:buNone/>
            </a:pPr>
            <a:endParaRPr lang="en-CA" sz="1200" kern="1200" dirty="0">
              <a:solidFill>
                <a:schemeClr val="tx1"/>
              </a:solidFill>
              <a:effectLst/>
              <a:latin typeface="Calibri Light" panose="020F0302020204030204" pitchFamily="34" charset="0"/>
              <a:ea typeface="+mn-ea"/>
              <a:cs typeface="+mn-cs"/>
            </a:endParaRPr>
          </a:p>
          <a:p>
            <a:pPr marL="0" indent="0">
              <a:buFont typeface="Arial" panose="020B0604020202020204" pitchFamily="34" charset="0"/>
              <a:buNone/>
            </a:pPr>
            <a:r>
              <a:rPr lang="en-CA" sz="1200" kern="1200" dirty="0">
                <a:solidFill>
                  <a:schemeClr val="tx1"/>
                </a:solidFill>
                <a:effectLst/>
                <a:latin typeface="Calibri Light" panose="020F0302020204030204" pitchFamily="34" charset="0"/>
                <a:ea typeface="+mn-ea"/>
                <a:cs typeface="+mn-cs"/>
              </a:rPr>
              <a:t>Use the concept of gates to help you manage space around you. Try to avoid having closed gates directly to your left or right. With these gates closed, it’s hard to change lanes safely if needed.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Calibri Light" panose="020F0302020204030204" pitchFamily="34" charset="0"/>
                <a:ea typeface="+mn-ea"/>
                <a:cs typeface="+mn-cs"/>
              </a:rPr>
              <a:t>Reference</a:t>
            </a:r>
            <a:r>
              <a:rPr lang="en-US" sz="1200" kern="1200" dirty="0">
                <a:solidFill>
                  <a:schemeClr val="tx1"/>
                </a:solidFill>
                <a:effectLst/>
                <a:latin typeface="Calibri Light" panose="020F0302020204030204" pitchFamily="34" charset="0"/>
                <a:ea typeface="+mn-ea"/>
                <a:cs typeface="+mn-cs"/>
              </a:rPr>
              <a:t>: Information</a:t>
            </a:r>
            <a:r>
              <a:rPr lang="en-US" sz="1200" kern="1200" baseline="0" dirty="0">
                <a:solidFill>
                  <a:schemeClr val="tx1"/>
                </a:solidFill>
                <a:effectLst/>
                <a:latin typeface="Calibri Light" panose="020F0302020204030204" pitchFamily="34" charset="0"/>
                <a:ea typeface="+mn-ea"/>
                <a:cs typeface="+mn-cs"/>
              </a:rPr>
              <a:t> on lane changing is</a:t>
            </a:r>
            <a:r>
              <a:rPr lang="en-US" sz="1200" kern="1200" dirty="0">
                <a:solidFill>
                  <a:schemeClr val="tx1"/>
                </a:solidFill>
                <a:effectLst/>
                <a:latin typeface="Calibri Light" panose="020F0302020204030204" pitchFamily="34" charset="0"/>
                <a:ea typeface="+mn-ea"/>
                <a:cs typeface="+mn-cs"/>
              </a:rPr>
              <a:t> in Lesson 5 of the Textbook, Basic Driving Manoeuvres – </a:t>
            </a:r>
            <a:r>
              <a:rPr lang="en-CA" sz="1200" b="0" kern="1200" dirty="0">
                <a:solidFill>
                  <a:schemeClr val="tx1"/>
                </a:solidFill>
                <a:effectLst/>
                <a:latin typeface="Calibri Light" panose="020F0302020204030204" pitchFamily="34" charset="0"/>
                <a:ea typeface="+mn-ea"/>
                <a:cs typeface="+mn-cs"/>
              </a:rPr>
              <a:t>Lane Changes.</a:t>
            </a:r>
          </a:p>
          <a:p>
            <a:endParaRPr lang="en-CA" dirty="0"/>
          </a:p>
          <a:p>
            <a:endParaRPr lang="en-US" dirty="0"/>
          </a:p>
        </p:txBody>
      </p:sp>
      <p:sp>
        <p:nvSpPr>
          <p:cNvPr id="4" name="Slide Number Placeholder 3"/>
          <p:cNvSpPr>
            <a:spLocks noGrp="1"/>
          </p:cNvSpPr>
          <p:nvPr>
            <p:ph type="sldNum" sz="quarter" idx="10"/>
          </p:nvPr>
        </p:nvSpPr>
        <p:spPr/>
        <p:txBody>
          <a:bodyPr/>
          <a:lstStyle/>
          <a:p>
            <a:fld id="{D2AAB52B-0897-46EF-ACB7-C2A1E9716B33}" type="slidenum">
              <a:rPr lang="en-CA" smtClean="0"/>
              <a:t>62</a:t>
            </a:fld>
            <a:endParaRPr lang="en-CA" dirty="0"/>
          </a:p>
        </p:txBody>
      </p:sp>
    </p:spTree>
    <p:extLst>
      <p:ext uri="{BB962C8B-B14F-4D97-AF65-F5344CB8AC3E}">
        <p14:creationId xmlns:p14="http://schemas.microsoft.com/office/powerpoint/2010/main" val="258142992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SAY:  </a:t>
            </a:r>
            <a:r>
              <a:rPr lang="en-CA" sz="1200" b="0" kern="1200" dirty="0">
                <a:solidFill>
                  <a:schemeClr val="tx1"/>
                </a:solidFill>
                <a:effectLst/>
                <a:latin typeface="Calibri Light" panose="020F0302020204030204" pitchFamily="34" charset="0"/>
                <a:ea typeface="+mn-ea"/>
                <a:cs typeface="+mn-cs"/>
              </a:rPr>
              <a:t>For any kind of turn, left or right, always SEE the turn by following these guidelines:</a:t>
            </a:r>
          </a:p>
          <a:p>
            <a:pPr marL="171450" indent="-171450">
              <a:buFont typeface="Arial" panose="020B0604020202020204" pitchFamily="34" charset="0"/>
              <a:buChar char="•"/>
            </a:pPr>
            <a:r>
              <a:rPr lang="en-CA" sz="1200" b="1" kern="1200" dirty="0">
                <a:solidFill>
                  <a:schemeClr val="tx1"/>
                </a:solidFill>
                <a:effectLst/>
                <a:latin typeface="Calibri Light" panose="020F0302020204030204" pitchFamily="34" charset="0"/>
                <a:ea typeface="+mn-ea"/>
                <a:cs typeface="+mn-cs"/>
              </a:rPr>
              <a:t>Plan Ahead </a:t>
            </a:r>
            <a:r>
              <a:rPr lang="en-CA" sz="1200" b="0" kern="1200" dirty="0">
                <a:solidFill>
                  <a:schemeClr val="tx1"/>
                </a:solidFill>
                <a:effectLst/>
                <a:latin typeface="Calibri Light" panose="020F0302020204030204" pitchFamily="34" charset="0"/>
                <a:ea typeface="+mn-ea"/>
                <a:cs typeface="+mn-cs"/>
              </a:rPr>
              <a:t>- Determine what you need to do to make a safe turn.  </a:t>
            </a:r>
          </a:p>
          <a:p>
            <a:pPr marL="171450" indent="-171450">
              <a:buFont typeface="Arial" panose="020B0604020202020204" pitchFamily="34" charset="0"/>
              <a:buChar char="•"/>
            </a:pPr>
            <a:r>
              <a:rPr lang="en-CA" sz="1200" b="1" kern="1200" dirty="0">
                <a:solidFill>
                  <a:schemeClr val="tx1"/>
                </a:solidFill>
                <a:effectLst/>
                <a:latin typeface="Calibri Light" panose="020F0302020204030204" pitchFamily="34" charset="0"/>
                <a:ea typeface="+mn-ea"/>
                <a:cs typeface="+mn-cs"/>
              </a:rPr>
              <a:t>Use Your Turn Signals </a:t>
            </a:r>
            <a:r>
              <a:rPr lang="en-CA" sz="1200" b="0" kern="1200" dirty="0">
                <a:solidFill>
                  <a:schemeClr val="tx1"/>
                </a:solidFill>
                <a:effectLst/>
                <a:latin typeface="Calibri Light" panose="020F0302020204030204" pitchFamily="34" charset="0"/>
                <a:ea typeface="+mn-ea"/>
                <a:cs typeface="+mn-cs"/>
              </a:rPr>
              <a:t>- Provide appropriate warning, according to driving conditions. As a guide, signal about 30 metres from the intersection (150 metres outside cities, towns, or villages).</a:t>
            </a:r>
          </a:p>
          <a:p>
            <a:pPr marL="171450" indent="-171450">
              <a:buFont typeface="Arial" panose="020B0604020202020204" pitchFamily="34" charset="0"/>
              <a:buChar char="•"/>
            </a:pPr>
            <a:r>
              <a:rPr lang="en-CA" sz="1200" b="1" kern="1200" dirty="0">
                <a:solidFill>
                  <a:schemeClr val="tx1"/>
                </a:solidFill>
                <a:effectLst/>
                <a:latin typeface="Calibri Light" panose="020F0302020204030204" pitchFamily="34" charset="0"/>
                <a:ea typeface="+mn-ea"/>
                <a:cs typeface="+mn-cs"/>
              </a:rPr>
              <a:t>Stopping before Turning </a:t>
            </a:r>
            <a:r>
              <a:rPr lang="en-CA" sz="1200" b="0" kern="1200" dirty="0">
                <a:solidFill>
                  <a:schemeClr val="tx1"/>
                </a:solidFill>
                <a:effectLst/>
                <a:latin typeface="Calibri Light" panose="020F0302020204030204" pitchFamily="34" charset="0"/>
                <a:ea typeface="+mn-ea"/>
                <a:cs typeface="+mn-cs"/>
              </a:rPr>
              <a:t>- If you have to stop at an intersection before turning, stop far enough back to give yourself the space you need to make the turn. </a:t>
            </a:r>
          </a:p>
          <a:p>
            <a:pPr marL="171450" indent="-171450">
              <a:buFont typeface="Arial" panose="020B0604020202020204" pitchFamily="34" charset="0"/>
              <a:buChar char="•"/>
            </a:pPr>
            <a:r>
              <a:rPr lang="en-CA" sz="1200" b="1" kern="1200" dirty="0">
                <a:solidFill>
                  <a:schemeClr val="tx1"/>
                </a:solidFill>
                <a:effectLst/>
                <a:latin typeface="Calibri Light" panose="020F0302020204030204" pitchFamily="34" charset="0"/>
                <a:ea typeface="+mn-ea"/>
                <a:cs typeface="+mn-cs"/>
              </a:rPr>
              <a:t>Account for Off-Tracking (refer to visual) </a:t>
            </a:r>
            <a:r>
              <a:rPr lang="en-CA" sz="1200" b="0" kern="1200" dirty="0">
                <a:solidFill>
                  <a:schemeClr val="tx1"/>
                </a:solidFill>
                <a:effectLst/>
                <a:latin typeface="Calibri Light" panose="020F0302020204030204" pitchFamily="34" charset="0"/>
                <a:ea typeface="+mn-ea"/>
                <a:cs typeface="+mn-cs"/>
              </a:rPr>
              <a:t>– This is when the rear of the vehicle follows a path different from the front. Off-tracking causes you to need a wide area of roadway to turn safely</a:t>
            </a:r>
          </a:p>
          <a:p>
            <a:pPr marL="628650" lvl="1" indent="-171450">
              <a:buFont typeface="Arial" panose="020B0604020202020204" pitchFamily="34" charset="0"/>
              <a:buChar char="•"/>
            </a:pPr>
            <a:r>
              <a:rPr lang="en-CA" sz="1200" b="0" kern="1200" dirty="0">
                <a:solidFill>
                  <a:schemeClr val="tx1"/>
                </a:solidFill>
                <a:effectLst/>
                <a:latin typeface="Calibri Light" panose="020F0302020204030204" pitchFamily="34" charset="0"/>
                <a:ea typeface="+mn-ea"/>
                <a:cs typeface="+mn-cs"/>
              </a:rPr>
              <a:t>You often have to enter adjacent lanes, and risk interfering with vehicles in those lanes, running over curbs, or striking fixed objects off the road surface, such as light or sign posts. </a:t>
            </a:r>
          </a:p>
          <a:p>
            <a:pPr marL="171450" indent="-171450">
              <a:buFont typeface="Arial" panose="020B0604020202020204" pitchFamily="34" charset="0"/>
              <a:buChar char="•"/>
            </a:pPr>
            <a:r>
              <a:rPr lang="en-CA" sz="1200" b="1" kern="1200" dirty="0">
                <a:solidFill>
                  <a:schemeClr val="tx1"/>
                </a:solidFill>
                <a:effectLst/>
                <a:latin typeface="Calibri Light" panose="020F0302020204030204" pitchFamily="34" charset="0"/>
                <a:ea typeface="+mn-ea"/>
                <a:cs typeface="+mn-cs"/>
              </a:rPr>
              <a:t>Manage Speed Appropriately </a:t>
            </a:r>
            <a:r>
              <a:rPr lang="en-CA" sz="1200" b="0" kern="1200" dirty="0">
                <a:solidFill>
                  <a:schemeClr val="tx1"/>
                </a:solidFill>
                <a:effectLst/>
                <a:latin typeface="Calibri Light" panose="020F0302020204030204" pitchFamily="34" charset="0"/>
                <a:ea typeface="+mn-ea"/>
                <a:cs typeface="+mn-cs"/>
              </a:rPr>
              <a:t>- Reduce your speed and downshift to the proper gear before you start turning, then “power through” the turn at a controlled and safe speed. </a:t>
            </a:r>
            <a:r>
              <a:rPr lang="en-US" sz="1200" b="0" kern="1200" dirty="0">
                <a:solidFill>
                  <a:schemeClr val="tx1"/>
                </a:solidFill>
                <a:effectLst/>
                <a:latin typeface="Calibri Light" panose="020F0302020204030204" pitchFamily="34" charset="0"/>
                <a:ea typeface="+mn-ea"/>
                <a:cs typeface="+mn-cs"/>
              </a:rPr>
              <a:t>This is especially important on slippery/uneven surfaces, because braking or hard acceleration in a turn  can cause jackknifing (see Section 6).</a:t>
            </a:r>
            <a:endParaRPr lang="en-CA" sz="1200" b="0" kern="1200" dirty="0">
              <a:solidFill>
                <a:schemeClr val="tx1"/>
              </a:solidFill>
              <a:effectLst/>
              <a:latin typeface="Calibri Light" panose="020F0302020204030204" pitchFamily="34" charset="0"/>
              <a:ea typeface="+mn-ea"/>
              <a:cs typeface="+mn-cs"/>
            </a:endParaRPr>
          </a:p>
          <a:p>
            <a:pPr marL="171450" indent="-171450">
              <a:buFont typeface="Arial" panose="020B0604020202020204" pitchFamily="34" charset="0"/>
              <a:buChar char="•"/>
            </a:pPr>
            <a:r>
              <a:rPr lang="en-CA" sz="1200" b="1" kern="1200" dirty="0">
                <a:solidFill>
                  <a:schemeClr val="tx1"/>
                </a:solidFill>
                <a:effectLst/>
                <a:latin typeface="Calibri Light" panose="020F0302020204030204" pitchFamily="34" charset="0"/>
                <a:ea typeface="+mn-ea"/>
                <a:cs typeface="+mn-cs"/>
              </a:rPr>
              <a:t>Use the Hand-over-hand Steering Technique </a:t>
            </a:r>
            <a:r>
              <a:rPr lang="en-CA" sz="1200" b="0" kern="1200" dirty="0">
                <a:solidFill>
                  <a:schemeClr val="tx1"/>
                </a:solidFill>
                <a:effectLst/>
                <a:latin typeface="Calibri Light" panose="020F0302020204030204" pitchFamily="34" charset="0"/>
                <a:ea typeface="+mn-ea"/>
                <a:cs typeface="+mn-cs"/>
              </a:rPr>
              <a:t>- As you push the steering wheel up, across, and down with one hand, reach up to the top of the wheel and pull down with the other hand.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1" kern="1200" dirty="0">
                <a:solidFill>
                  <a:schemeClr val="tx1"/>
                </a:solidFill>
                <a:effectLst/>
                <a:latin typeface="Calibri Light" panose="020F0302020204030204" pitchFamily="34" charset="0"/>
                <a:ea typeface="+mn-ea"/>
                <a:cs typeface="+mn-cs"/>
              </a:rPr>
              <a:t>Be Fully Aware of Your Surroundings </a:t>
            </a:r>
            <a:r>
              <a:rPr lang="en-CA" sz="1200" b="0" kern="1200" dirty="0">
                <a:solidFill>
                  <a:schemeClr val="tx1"/>
                </a:solidFill>
                <a:effectLst/>
                <a:latin typeface="Calibri Light" panose="020F0302020204030204" pitchFamily="34" charset="0"/>
                <a:ea typeface="+mn-ea"/>
                <a:cs typeface="+mn-cs"/>
              </a:rPr>
              <a:t>- Continually watch out and be aware of</a:t>
            </a:r>
            <a:r>
              <a:rPr lang="en-CA" sz="1200" b="0" kern="1200" baseline="0" dirty="0">
                <a:solidFill>
                  <a:schemeClr val="tx1"/>
                </a:solidFill>
                <a:effectLst/>
                <a:latin typeface="Calibri Light" panose="020F0302020204030204" pitchFamily="34" charset="0"/>
                <a:ea typeface="+mn-ea"/>
                <a:cs typeface="+mn-cs"/>
              </a:rPr>
              <a:t> t</a:t>
            </a:r>
            <a:r>
              <a:rPr lang="en-CA" sz="1200" b="0" kern="1200" dirty="0">
                <a:solidFill>
                  <a:schemeClr val="tx1"/>
                </a:solidFill>
                <a:effectLst/>
                <a:latin typeface="Calibri Light" panose="020F0302020204030204" pitchFamily="34" charset="0"/>
                <a:ea typeface="+mn-ea"/>
                <a:cs typeface="+mn-cs"/>
              </a:rPr>
              <a:t>raffic, signals, signs, pedestrians in all directions. </a:t>
            </a:r>
            <a:r>
              <a:rPr lang="en-CA" sz="1200" u="sng" kern="1200" dirty="0">
                <a:solidFill>
                  <a:schemeClr val="tx1"/>
                </a:solidFill>
                <a:effectLst/>
                <a:latin typeface="Calibri Light" panose="020F0302020204030204" pitchFamily="34" charset="0"/>
                <a:ea typeface="+mn-ea"/>
                <a:cs typeface="+mn-cs"/>
              </a:rPr>
              <a:t>Look ahead when performing a turn – at least 12 seconds down the intended lane of travel as you turn. </a:t>
            </a:r>
            <a:endParaRPr lang="en-CA" sz="1200" b="0" u="sng" kern="1200" dirty="0">
              <a:solidFill>
                <a:schemeClr val="tx1"/>
              </a:solidFill>
              <a:effectLst/>
              <a:latin typeface="Calibri Light" panose="020F0302020204030204" pitchFamily="34" charset="0"/>
              <a:ea typeface="+mn-ea"/>
              <a:cs typeface="+mn-cs"/>
            </a:endParaRPr>
          </a:p>
          <a:p>
            <a:pPr marL="171450" indent="-171450">
              <a:buFont typeface="Arial" panose="020B0604020202020204" pitchFamily="34" charset="0"/>
              <a:buChar char="•"/>
            </a:pPr>
            <a:r>
              <a:rPr lang="en-CA" sz="1200" b="1" kern="1200" dirty="0">
                <a:solidFill>
                  <a:schemeClr val="tx1"/>
                </a:solidFill>
                <a:effectLst/>
                <a:latin typeface="Calibri Light" panose="020F0302020204030204" pitchFamily="34" charset="0"/>
                <a:ea typeface="+mn-ea"/>
                <a:cs typeface="+mn-cs"/>
              </a:rPr>
              <a:t>Choose the Proper Lanes</a:t>
            </a:r>
            <a:r>
              <a:rPr lang="en-CA" sz="1200" b="0" kern="1200" dirty="0">
                <a:solidFill>
                  <a:schemeClr val="tx1"/>
                </a:solidFill>
                <a:effectLst/>
                <a:latin typeface="Calibri Light" panose="020F0302020204030204" pitchFamily="34" charset="0"/>
                <a:ea typeface="+mn-ea"/>
                <a:cs typeface="+mn-cs"/>
              </a:rPr>
              <a:t> - take extra care to avoid interfering with other traffic.</a:t>
            </a:r>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endParaRPr lang="en-US"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tx1"/>
                </a:solidFill>
                <a:effectLst/>
                <a:latin typeface="Calibri Light" panose="020F0302020204030204" pitchFamily="34" charset="0"/>
                <a:ea typeface="+mn-ea"/>
                <a:cs typeface="+mn-cs"/>
              </a:rPr>
              <a:t>Reference</a:t>
            </a:r>
            <a:r>
              <a:rPr lang="en-US" sz="1200" kern="1200" dirty="0">
                <a:solidFill>
                  <a:schemeClr val="tx1"/>
                </a:solidFill>
                <a:effectLst/>
                <a:latin typeface="Calibri Light" panose="020F0302020204030204" pitchFamily="34" charset="0"/>
                <a:ea typeface="+mn-ea"/>
                <a:cs typeface="+mn-cs"/>
              </a:rPr>
              <a:t>: Information</a:t>
            </a:r>
            <a:r>
              <a:rPr lang="en-US" sz="1200" kern="1200" baseline="0" dirty="0">
                <a:solidFill>
                  <a:schemeClr val="tx1"/>
                </a:solidFill>
                <a:effectLst/>
                <a:latin typeface="Calibri Light" panose="020F0302020204030204" pitchFamily="34" charset="0"/>
                <a:ea typeface="+mn-ea"/>
                <a:cs typeface="+mn-cs"/>
              </a:rPr>
              <a:t> on turns is</a:t>
            </a:r>
            <a:r>
              <a:rPr lang="en-US" sz="1200" kern="1200" dirty="0">
                <a:solidFill>
                  <a:schemeClr val="tx1"/>
                </a:solidFill>
                <a:effectLst/>
                <a:latin typeface="Calibri Light" panose="020F0302020204030204" pitchFamily="34" charset="0"/>
                <a:ea typeface="+mn-ea"/>
                <a:cs typeface="+mn-cs"/>
              </a:rPr>
              <a:t> in Lesson 5 of the Textbook, Basic Driving Manoeuvres – </a:t>
            </a:r>
            <a:r>
              <a:rPr lang="en-CA" sz="1200" b="0" kern="1200" dirty="0">
                <a:solidFill>
                  <a:schemeClr val="tx1"/>
                </a:solidFill>
                <a:effectLst/>
                <a:latin typeface="Calibri Light" panose="020F0302020204030204" pitchFamily="34" charset="0"/>
                <a:ea typeface="+mn-ea"/>
                <a:cs typeface="+mn-cs"/>
              </a:rPr>
              <a:t>Turns.</a:t>
            </a:r>
          </a:p>
          <a:p>
            <a:pPr marL="0" indent="0">
              <a:buFont typeface="Arial" panose="020B0604020202020204" pitchFamily="34" charset="0"/>
              <a:buNone/>
            </a:pPr>
            <a:endParaRPr lang="en-US" b="0" dirty="0"/>
          </a:p>
        </p:txBody>
      </p:sp>
      <p:sp>
        <p:nvSpPr>
          <p:cNvPr id="4" name="Slide Number Placeholder 3"/>
          <p:cNvSpPr>
            <a:spLocks noGrp="1"/>
          </p:cNvSpPr>
          <p:nvPr>
            <p:ph type="sldNum" sz="quarter" idx="10"/>
          </p:nvPr>
        </p:nvSpPr>
        <p:spPr/>
        <p:txBody>
          <a:bodyPr/>
          <a:lstStyle/>
          <a:p>
            <a:fld id="{D2AAB52B-0897-46EF-ACB7-C2A1E9716B33}" type="slidenum">
              <a:rPr lang="en-CA" smtClean="0"/>
              <a:t>63</a:t>
            </a:fld>
            <a:endParaRPr lang="en-CA" dirty="0"/>
          </a:p>
        </p:txBody>
      </p:sp>
    </p:spTree>
    <p:extLst>
      <p:ext uri="{BB962C8B-B14F-4D97-AF65-F5344CB8AC3E}">
        <p14:creationId xmlns:p14="http://schemas.microsoft.com/office/powerpoint/2010/main" val="234656278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SAY:</a:t>
            </a:r>
          </a:p>
          <a:p>
            <a:r>
              <a:rPr lang="en-CA" sz="1200" kern="1200" dirty="0">
                <a:solidFill>
                  <a:schemeClr val="tx1"/>
                </a:solidFill>
                <a:effectLst/>
                <a:latin typeface="Calibri Light" panose="020F0302020204030204" pitchFamily="34" charset="0"/>
                <a:ea typeface="+mn-ea"/>
                <a:cs typeface="+mn-cs"/>
              </a:rPr>
              <a:t>Whenever possible, turn from the proper lanes. If you have to drive over a lane or centre lines to negotiate sharp turns, take extra care to avoid interfering with other traffic </a:t>
            </a:r>
          </a:p>
          <a:p>
            <a:r>
              <a:rPr lang="en-CA" sz="1200" kern="1200" dirty="0">
                <a:solidFill>
                  <a:schemeClr val="tx1"/>
                </a:solidFill>
                <a:effectLst/>
                <a:latin typeface="Calibri Light" panose="020F0302020204030204" pitchFamily="34" charset="0"/>
                <a:ea typeface="+mn-ea"/>
                <a:cs typeface="+mn-cs"/>
              </a:rPr>
              <a:t>If an intersection has two turn lanes side-by-side, use the right-most lane for left turns, and the left-most  lane for right turns. This gives you a larger turning arc and keeps other vehicles visible in your rear-view mirror. </a:t>
            </a:r>
          </a:p>
          <a:p>
            <a:endParaRPr lang="en-US" b="0" dirty="0"/>
          </a:p>
          <a:p>
            <a:pPr marL="171450" indent="-171450">
              <a:buFont typeface="Arial" panose="020B0604020202020204" pitchFamily="34" charset="0"/>
              <a:buChar char="•"/>
            </a:pPr>
            <a:endParaRPr lang="en-US"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tx1"/>
                </a:solidFill>
                <a:effectLst/>
                <a:latin typeface="Calibri Light" panose="020F0302020204030204" pitchFamily="34" charset="0"/>
                <a:ea typeface="+mn-ea"/>
                <a:cs typeface="+mn-cs"/>
              </a:rPr>
              <a:t>Reference</a:t>
            </a:r>
            <a:r>
              <a:rPr lang="en-US" sz="1200" kern="1200" dirty="0">
                <a:solidFill>
                  <a:schemeClr val="tx1"/>
                </a:solidFill>
                <a:effectLst/>
                <a:latin typeface="Calibri Light" panose="020F0302020204030204" pitchFamily="34" charset="0"/>
                <a:ea typeface="+mn-ea"/>
                <a:cs typeface="+mn-cs"/>
              </a:rPr>
              <a:t>: Information</a:t>
            </a:r>
            <a:r>
              <a:rPr lang="en-US" sz="1200" kern="1200" baseline="0" dirty="0">
                <a:solidFill>
                  <a:schemeClr val="tx1"/>
                </a:solidFill>
                <a:effectLst/>
                <a:latin typeface="Calibri Light" panose="020F0302020204030204" pitchFamily="34" charset="0"/>
                <a:ea typeface="+mn-ea"/>
                <a:cs typeface="+mn-cs"/>
              </a:rPr>
              <a:t> on turns is</a:t>
            </a:r>
            <a:r>
              <a:rPr lang="en-US" sz="1200" kern="1200" dirty="0">
                <a:solidFill>
                  <a:schemeClr val="tx1"/>
                </a:solidFill>
                <a:effectLst/>
                <a:latin typeface="Calibri Light" panose="020F0302020204030204" pitchFamily="34" charset="0"/>
                <a:ea typeface="+mn-ea"/>
                <a:cs typeface="+mn-cs"/>
              </a:rPr>
              <a:t> in Lesson 5 of the Textbook, Basic Driving Manoeuvres – </a:t>
            </a:r>
            <a:r>
              <a:rPr lang="en-CA" sz="1200" b="0" kern="1200" dirty="0">
                <a:solidFill>
                  <a:schemeClr val="tx1"/>
                </a:solidFill>
                <a:effectLst/>
                <a:latin typeface="Calibri Light" panose="020F0302020204030204" pitchFamily="34" charset="0"/>
                <a:ea typeface="+mn-ea"/>
                <a:cs typeface="+mn-cs"/>
              </a:rPr>
              <a:t>Turns.</a:t>
            </a:r>
          </a:p>
          <a:p>
            <a:pPr marL="0" indent="0">
              <a:buFont typeface="Arial" panose="020B0604020202020204" pitchFamily="34" charset="0"/>
              <a:buNone/>
            </a:pPr>
            <a:endParaRPr lang="en-US" b="0" dirty="0"/>
          </a:p>
        </p:txBody>
      </p:sp>
      <p:sp>
        <p:nvSpPr>
          <p:cNvPr id="4" name="Slide Number Placeholder 3"/>
          <p:cNvSpPr>
            <a:spLocks noGrp="1"/>
          </p:cNvSpPr>
          <p:nvPr>
            <p:ph type="sldNum" sz="quarter" idx="10"/>
          </p:nvPr>
        </p:nvSpPr>
        <p:spPr/>
        <p:txBody>
          <a:bodyPr/>
          <a:lstStyle/>
          <a:p>
            <a:fld id="{D2AAB52B-0897-46EF-ACB7-C2A1E9716B33}" type="slidenum">
              <a:rPr lang="en-CA" smtClean="0"/>
              <a:t>64</a:t>
            </a:fld>
            <a:endParaRPr lang="en-CA" dirty="0"/>
          </a:p>
        </p:txBody>
      </p:sp>
    </p:spTree>
    <p:extLst>
      <p:ext uri="{BB962C8B-B14F-4D97-AF65-F5344CB8AC3E}">
        <p14:creationId xmlns:p14="http://schemas.microsoft.com/office/powerpoint/2010/main" val="159079243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DO: </a:t>
            </a:r>
            <a:r>
              <a:rPr lang="en-US" sz="1200" b="0" kern="1200" dirty="0">
                <a:solidFill>
                  <a:schemeClr val="tx1"/>
                </a:solidFill>
                <a:effectLst/>
                <a:latin typeface="+mn-lt"/>
                <a:ea typeface="+mn-ea"/>
                <a:cs typeface="+mn-cs"/>
              </a:rPr>
              <a:t>Refer students to the chart</a:t>
            </a:r>
            <a:r>
              <a:rPr lang="en-US" sz="1200" b="0" kern="1200" baseline="0" dirty="0">
                <a:solidFill>
                  <a:schemeClr val="tx1"/>
                </a:solidFill>
                <a:effectLst/>
                <a:latin typeface="+mn-lt"/>
                <a:ea typeface="+mn-ea"/>
                <a:cs typeface="+mn-cs"/>
              </a:rPr>
              <a:t> “Turning Manoeuvres” in Chapter 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a:solidFill>
                  <a:schemeClr val="tx1"/>
                </a:solidFill>
                <a:effectLst/>
                <a:latin typeface="+mn-lt"/>
                <a:ea typeface="+mn-ea"/>
                <a:cs typeface="+mn-cs"/>
              </a:rPr>
              <a:t>SAY: </a:t>
            </a:r>
            <a:r>
              <a:rPr lang="en-CA" sz="1200" b="0" kern="1200" dirty="0">
                <a:solidFill>
                  <a:schemeClr val="tx1"/>
                </a:solidFill>
                <a:effectLst/>
                <a:latin typeface="Calibri Light" panose="020F0302020204030204" pitchFamily="34" charset="0"/>
                <a:ea typeface="+mn-ea"/>
                <a:cs typeface="+mn-cs"/>
              </a:rPr>
              <a:t>There are specific manoeuvres to use for specific turning situations:  </a:t>
            </a:r>
          </a:p>
          <a:p>
            <a:pPr marL="171450" indent="-171450">
              <a:buFont typeface="Arial" panose="020B0604020202020204" pitchFamily="34" charset="0"/>
              <a:buChar char="•"/>
            </a:pPr>
            <a:r>
              <a:rPr lang="en-CA" sz="1200" b="1" kern="1200" dirty="0">
                <a:solidFill>
                  <a:schemeClr val="tx1"/>
                </a:solidFill>
                <a:effectLst/>
                <a:latin typeface="Calibri Light" panose="020F0302020204030204" pitchFamily="34" charset="0"/>
                <a:ea typeface="+mn-ea"/>
                <a:cs typeface="+mn-cs"/>
              </a:rPr>
              <a:t>Button Hook: </a:t>
            </a:r>
            <a:r>
              <a:rPr lang="en-CA" sz="1200" b="0" kern="1200" dirty="0">
                <a:solidFill>
                  <a:schemeClr val="tx1"/>
                </a:solidFill>
                <a:effectLst/>
                <a:latin typeface="Calibri Light" panose="020F0302020204030204" pitchFamily="34" charset="0"/>
                <a:ea typeface="+mn-ea"/>
                <a:cs typeface="+mn-cs"/>
              </a:rPr>
              <a:t>For turning when the only room available to manoeuvre is in the intersection</a:t>
            </a:r>
          </a:p>
          <a:p>
            <a:pPr marL="171450" indent="-171450">
              <a:buFont typeface="Arial" panose="020B0604020202020204" pitchFamily="34" charset="0"/>
              <a:buChar char="•"/>
            </a:pPr>
            <a:r>
              <a:rPr lang="en-CA" sz="1200" b="1" kern="1200" dirty="0">
                <a:solidFill>
                  <a:schemeClr val="tx1"/>
                </a:solidFill>
                <a:effectLst/>
                <a:latin typeface="Calibri Light" panose="020F0302020204030204" pitchFamily="34" charset="0"/>
                <a:ea typeface="+mn-ea"/>
                <a:cs typeface="+mn-cs"/>
              </a:rPr>
              <a:t>Extended Approach</a:t>
            </a:r>
            <a:r>
              <a:rPr lang="en-CA" sz="1200" b="0" kern="1200" dirty="0">
                <a:solidFill>
                  <a:schemeClr val="tx1"/>
                </a:solidFill>
                <a:effectLst/>
                <a:latin typeface="Calibri Light" panose="020F0302020204030204" pitchFamily="34" charset="0"/>
                <a:ea typeface="+mn-ea"/>
                <a:cs typeface="+mn-cs"/>
              </a:rPr>
              <a:t>: For turning from a busy street to one with ample room to manoeuvre.</a:t>
            </a:r>
          </a:p>
          <a:p>
            <a:pPr marL="171450" indent="-171450">
              <a:buFont typeface="Arial" panose="020B0604020202020204" pitchFamily="34" charset="0"/>
              <a:buChar char="•"/>
            </a:pPr>
            <a:r>
              <a:rPr lang="en-CA" sz="1200" b="1" kern="1200" dirty="0">
                <a:solidFill>
                  <a:schemeClr val="tx1"/>
                </a:solidFill>
                <a:effectLst/>
                <a:latin typeface="Calibri Light" panose="020F0302020204030204" pitchFamily="34" charset="0"/>
                <a:ea typeface="+mn-ea"/>
                <a:cs typeface="+mn-cs"/>
              </a:rPr>
              <a:t>Lane Straddling</a:t>
            </a:r>
            <a:r>
              <a:rPr lang="en-CA" sz="1200" b="0" kern="1200" dirty="0">
                <a:solidFill>
                  <a:schemeClr val="tx1"/>
                </a:solidFill>
                <a:effectLst/>
                <a:latin typeface="Calibri Light" panose="020F0302020204030204" pitchFamily="34" charset="0"/>
                <a:ea typeface="+mn-ea"/>
                <a:cs typeface="+mn-cs"/>
              </a:rPr>
              <a:t>: For turning into a street that’s very narrow or has limited space.  </a:t>
            </a:r>
          </a:p>
          <a:p>
            <a:pPr marL="628650" lvl="1" indent="-171450">
              <a:buFont typeface="Arial" panose="020B0604020202020204" pitchFamily="34" charset="0"/>
              <a:buChar char="•"/>
            </a:pPr>
            <a:r>
              <a:rPr lang="en-CA" sz="1200" b="0" kern="1200" dirty="0">
                <a:solidFill>
                  <a:schemeClr val="tx1"/>
                </a:solidFill>
                <a:effectLst/>
                <a:latin typeface="Calibri Light" panose="020F0302020204030204" pitchFamily="34" charset="0"/>
                <a:ea typeface="+mn-ea"/>
                <a:cs typeface="+mn-cs"/>
              </a:rPr>
              <a:t>Avoid using this manoeuvre unless no other option is available. </a:t>
            </a:r>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endParaRPr lang="en-US"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tx1"/>
                </a:solidFill>
                <a:effectLst/>
                <a:latin typeface="Calibri Light" panose="020F0302020204030204" pitchFamily="34" charset="0"/>
                <a:ea typeface="+mn-ea"/>
                <a:cs typeface="+mn-cs"/>
              </a:rPr>
              <a:t>Reference</a:t>
            </a:r>
            <a:r>
              <a:rPr lang="en-US" sz="1200" kern="1200" dirty="0">
                <a:solidFill>
                  <a:schemeClr val="tx1"/>
                </a:solidFill>
                <a:effectLst/>
                <a:latin typeface="Calibri Light" panose="020F0302020204030204" pitchFamily="34" charset="0"/>
                <a:ea typeface="+mn-ea"/>
                <a:cs typeface="+mn-cs"/>
              </a:rPr>
              <a:t>: Diagrams on turning</a:t>
            </a:r>
            <a:r>
              <a:rPr lang="en-US" sz="1200" kern="1200" baseline="0" dirty="0">
                <a:solidFill>
                  <a:schemeClr val="tx1"/>
                </a:solidFill>
                <a:effectLst/>
                <a:latin typeface="Calibri Light" panose="020F0302020204030204" pitchFamily="34" charset="0"/>
                <a:ea typeface="+mn-ea"/>
                <a:cs typeface="+mn-cs"/>
              </a:rPr>
              <a:t> manoeuvres are </a:t>
            </a:r>
            <a:r>
              <a:rPr lang="en-US" sz="1200" kern="1200" dirty="0">
                <a:solidFill>
                  <a:schemeClr val="tx1"/>
                </a:solidFill>
                <a:effectLst/>
                <a:latin typeface="Calibri Light" panose="020F0302020204030204" pitchFamily="34" charset="0"/>
                <a:ea typeface="+mn-ea"/>
                <a:cs typeface="+mn-cs"/>
              </a:rPr>
              <a:t>in Lesson 5 of the Textbook, Basic Driving Manoeuvres – </a:t>
            </a:r>
            <a:r>
              <a:rPr lang="en-CA" sz="1200" b="0" kern="1200" dirty="0">
                <a:solidFill>
                  <a:schemeClr val="tx1"/>
                </a:solidFill>
                <a:effectLst/>
                <a:latin typeface="Calibri Light" panose="020F0302020204030204" pitchFamily="34" charset="0"/>
                <a:ea typeface="+mn-ea"/>
                <a:cs typeface="+mn-cs"/>
              </a:rPr>
              <a:t>Turning Manoeuvres.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200" b="0" kern="1200" dirty="0">
              <a:solidFill>
                <a:schemeClr val="tx1"/>
              </a:solidFill>
              <a:effectLst/>
              <a:latin typeface="Calibri Light" panose="020F0302020204030204" pitchFamily="34" charset="0"/>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65</a:t>
            </a:fld>
            <a:endParaRPr lang="en-CA" dirty="0"/>
          </a:p>
        </p:txBody>
      </p:sp>
    </p:spTree>
    <p:extLst>
      <p:ext uri="{BB962C8B-B14F-4D97-AF65-F5344CB8AC3E}">
        <p14:creationId xmlns:p14="http://schemas.microsoft.com/office/powerpoint/2010/main" val="367270623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CA" sz="1200" b="1" kern="1200" dirty="0">
                <a:solidFill>
                  <a:schemeClr val="tx1"/>
                </a:solidFill>
                <a:effectLst/>
                <a:latin typeface="+mn-lt"/>
                <a:ea typeface="+mn-ea"/>
                <a:cs typeface="+mn-cs"/>
              </a:rPr>
              <a:t>SAY:</a:t>
            </a:r>
          </a:p>
          <a:p>
            <a:r>
              <a:rPr lang="en-CA" sz="1200" kern="1200" dirty="0">
                <a:solidFill>
                  <a:schemeClr val="tx1"/>
                </a:solidFill>
                <a:effectLst/>
                <a:latin typeface="Calibri Light" panose="020F0302020204030204" pitchFamily="34" charset="0"/>
                <a:ea typeface="+mn-ea"/>
                <a:cs typeface="+mn-cs"/>
              </a:rPr>
              <a:t>In general, try to avoid having to make left turns. But when you have to make a left turn, always:  </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Approach in the lane closest to the centre line or median.</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Signal left, and continually check mirrors and watch for traffic around you.</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If you have to yield for vehicles or pedestrians, keep your wheels straight to avoid being pushed into oncoming traffic if you’re struck from behind.</a:t>
            </a:r>
          </a:p>
          <a:p>
            <a:pPr marL="171450" lvl="0" indent="-171450">
              <a:buFont typeface="Arial" panose="020B0604020202020204" pitchFamily="34" charset="0"/>
              <a:buChar char="•"/>
            </a:pPr>
            <a:endParaRPr lang="en-US" sz="1200" u="none" strike="noStrike" kern="1200" dirty="0">
              <a:solidFill>
                <a:schemeClr val="tx1"/>
              </a:solidFill>
              <a:effectLst/>
              <a:latin typeface="Calibri Light" panose="020F03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tx1"/>
                </a:solidFill>
                <a:effectLst/>
                <a:latin typeface="Calibri Light" panose="020F0302020204030204" pitchFamily="34" charset="0"/>
                <a:ea typeface="+mn-ea"/>
                <a:cs typeface="+mn-cs"/>
              </a:rPr>
              <a:t>DO: </a:t>
            </a:r>
            <a:r>
              <a:rPr lang="en-US" sz="1200" b="0" kern="1200" dirty="0">
                <a:solidFill>
                  <a:schemeClr val="tx1"/>
                </a:solidFill>
                <a:effectLst/>
                <a:latin typeface="Calibri Light" panose="020F0302020204030204" pitchFamily="34" charset="0"/>
                <a:ea typeface="+mn-ea"/>
                <a:cs typeface="+mn-cs"/>
              </a:rPr>
              <a:t>Refer students to the chart</a:t>
            </a:r>
            <a:r>
              <a:rPr lang="en-US" sz="1200" b="0" kern="1200" baseline="0" dirty="0">
                <a:solidFill>
                  <a:schemeClr val="tx1"/>
                </a:solidFill>
                <a:effectLst/>
                <a:latin typeface="Calibri Light" panose="020F0302020204030204" pitchFamily="34" charset="0"/>
                <a:ea typeface="+mn-ea"/>
                <a:cs typeface="+mn-cs"/>
              </a:rPr>
              <a:t> “Left Turn Manoeuvres” in Chapter 5.</a:t>
            </a:r>
          </a:p>
          <a:p>
            <a:pPr marL="0" lvl="0" indent="0">
              <a:buFont typeface="Arial" panose="020B0604020202020204" pitchFamily="34" charset="0"/>
              <a:buNone/>
            </a:pPr>
            <a:endParaRPr lang="en-CA" sz="1200" u="none" strike="noStrike" kern="1200" dirty="0">
              <a:solidFill>
                <a:schemeClr val="tx1"/>
              </a:solidFill>
              <a:effectLst/>
              <a:latin typeface="Calibri Light" panose="020F0302020204030204" pitchFamily="34" charset="0"/>
              <a:ea typeface="+mn-ea"/>
              <a:cs typeface="+mn-cs"/>
            </a:endParaRPr>
          </a:p>
          <a:p>
            <a:pPr marL="171450" lvl="0" indent="-171450">
              <a:buFont typeface="Arial" panose="020B0604020202020204" pitchFamily="34" charset="0"/>
              <a:buChar char="•"/>
            </a:pPr>
            <a:endParaRPr lang="en-CA"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2AAB52B-0897-46EF-ACB7-C2A1E9716B33}" type="slidenum">
              <a:rPr lang="en-CA" smtClean="0"/>
              <a:t>66</a:t>
            </a:fld>
            <a:endParaRPr lang="en-CA" dirty="0"/>
          </a:p>
        </p:txBody>
      </p:sp>
    </p:spTree>
    <p:extLst>
      <p:ext uri="{BB962C8B-B14F-4D97-AF65-F5344CB8AC3E}">
        <p14:creationId xmlns:p14="http://schemas.microsoft.com/office/powerpoint/2010/main" val="398163554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tx1"/>
                </a:solidFill>
                <a:effectLst/>
                <a:latin typeface="Calibri Light" panose="020F0302020204030204" pitchFamily="34" charset="0"/>
                <a:ea typeface="+mn-ea"/>
                <a:cs typeface="+mn-cs"/>
              </a:rPr>
              <a:t>DO: </a:t>
            </a:r>
            <a:r>
              <a:rPr lang="en-US" sz="1200" b="0" kern="1200" dirty="0">
                <a:solidFill>
                  <a:schemeClr val="tx1"/>
                </a:solidFill>
                <a:effectLst/>
                <a:latin typeface="Calibri Light" panose="020F0302020204030204" pitchFamily="34" charset="0"/>
                <a:ea typeface="+mn-ea"/>
                <a:cs typeface="+mn-cs"/>
              </a:rPr>
              <a:t>Refer students to the chart</a:t>
            </a:r>
            <a:r>
              <a:rPr lang="en-US" sz="1200" b="0" kern="1200" baseline="0" dirty="0">
                <a:solidFill>
                  <a:schemeClr val="tx1"/>
                </a:solidFill>
                <a:effectLst/>
                <a:latin typeface="Calibri Light" panose="020F0302020204030204" pitchFamily="34" charset="0"/>
                <a:ea typeface="+mn-ea"/>
                <a:cs typeface="+mn-cs"/>
              </a:rPr>
              <a:t> “Left Turn Manoeuvres” in Chapter 5.</a:t>
            </a:r>
          </a:p>
          <a:p>
            <a:pPr marL="0" lvl="0" indent="0">
              <a:buFont typeface="Arial" panose="020B0604020202020204" pitchFamily="34" charset="0"/>
              <a:buNone/>
            </a:pPr>
            <a:endParaRPr lang="en-CA" sz="1200" b="1" kern="1200" dirty="0">
              <a:solidFill>
                <a:schemeClr val="tx1"/>
              </a:solidFill>
              <a:effectLst/>
              <a:latin typeface="+mn-lt"/>
              <a:ea typeface="+mn-ea"/>
              <a:cs typeface="+mn-cs"/>
            </a:endParaRPr>
          </a:p>
          <a:p>
            <a:pPr marL="0" lvl="0" indent="0">
              <a:buFont typeface="Arial" panose="020B0604020202020204" pitchFamily="34" charset="0"/>
              <a:buNone/>
            </a:pPr>
            <a:r>
              <a:rPr lang="en-CA" sz="1200" b="1" kern="1200" dirty="0">
                <a:solidFill>
                  <a:schemeClr val="tx1"/>
                </a:solidFill>
                <a:effectLst/>
                <a:latin typeface="+mn-lt"/>
                <a:ea typeface="+mn-ea"/>
                <a:cs typeface="+mn-cs"/>
              </a:rPr>
              <a:t>SAY:</a:t>
            </a:r>
          </a:p>
          <a:p>
            <a:r>
              <a:rPr lang="en-CA" sz="1200" kern="1200" dirty="0">
                <a:solidFill>
                  <a:schemeClr val="tx1"/>
                </a:solidFill>
                <a:effectLst/>
                <a:latin typeface="Calibri Light" panose="020F0302020204030204" pitchFamily="34" charset="0"/>
                <a:ea typeface="+mn-ea"/>
                <a:cs typeface="+mn-cs"/>
              </a:rPr>
              <a:t>With Left Button Hooks:  </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Ensure no traffic is beside you.</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When the tractor is in the intersection, steer right. Just as the trailer enters the right lane, and when it’s safe, steer quickly left. </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Continue scanning the intersection and watching the trailer to avoid jumping the median curb or colliding with stopped traffic. </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Be careful at the sharpest point of the turn in relation to the trailer, because left rear view mirror vision will be limited.</a:t>
            </a:r>
          </a:p>
          <a:p>
            <a:pPr marL="171450" indent="-171450">
              <a:buFont typeface="Arial" panose="020B0604020202020204" pitchFamily="34" charset="0"/>
              <a:buChar char="•"/>
            </a:pPr>
            <a:r>
              <a:rPr lang="en-CA" sz="1200" kern="1200" dirty="0">
                <a:solidFill>
                  <a:schemeClr val="tx1"/>
                </a:solidFill>
                <a:effectLst/>
                <a:latin typeface="Calibri Light" panose="020F0302020204030204" pitchFamily="34" charset="0"/>
                <a:ea typeface="+mn-ea"/>
                <a:cs typeface="+mn-cs"/>
              </a:rPr>
              <a:t>Steer into the lane closest to the centre line or median and the trailer will follow. </a:t>
            </a:r>
            <a:endParaRPr lang="en-US" sz="1200" u="none" strike="noStrike" kern="1200" dirty="0">
              <a:solidFill>
                <a:schemeClr val="tx1"/>
              </a:solidFill>
              <a:effectLst/>
              <a:latin typeface="Calibri Light" panose="020F0302020204030204" pitchFamily="34" charset="0"/>
              <a:ea typeface="+mn-ea"/>
              <a:cs typeface="+mn-cs"/>
            </a:endParaRPr>
          </a:p>
          <a:p>
            <a:pPr marL="0" lvl="0" indent="0">
              <a:buFont typeface="Arial" panose="020B0604020202020204" pitchFamily="34" charset="0"/>
              <a:buNone/>
            </a:pPr>
            <a:endParaRPr lang="en-CA" sz="1200" u="none" strike="noStrike" kern="1200" dirty="0">
              <a:solidFill>
                <a:schemeClr val="tx1"/>
              </a:solidFill>
              <a:effectLst/>
              <a:latin typeface="Calibri Light" panose="020F0302020204030204" pitchFamily="34" charset="0"/>
              <a:ea typeface="+mn-ea"/>
              <a:cs typeface="+mn-cs"/>
            </a:endParaRPr>
          </a:p>
          <a:p>
            <a:pPr marL="171450" lvl="0" indent="-171450">
              <a:buFont typeface="Arial" panose="020B0604020202020204" pitchFamily="34" charset="0"/>
              <a:buChar char="•"/>
            </a:pPr>
            <a:endParaRPr lang="en-CA"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2AAB52B-0897-46EF-ACB7-C2A1E9716B33}" type="slidenum">
              <a:rPr lang="en-CA" smtClean="0"/>
              <a:t>67</a:t>
            </a:fld>
            <a:endParaRPr lang="en-CA" dirty="0"/>
          </a:p>
        </p:txBody>
      </p:sp>
    </p:spTree>
    <p:extLst>
      <p:ext uri="{BB962C8B-B14F-4D97-AF65-F5344CB8AC3E}">
        <p14:creationId xmlns:p14="http://schemas.microsoft.com/office/powerpoint/2010/main" val="8699450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tx1"/>
                </a:solidFill>
                <a:effectLst/>
                <a:latin typeface="Calibri Light" panose="020F0302020204030204" pitchFamily="34" charset="0"/>
                <a:ea typeface="+mn-ea"/>
                <a:cs typeface="+mn-cs"/>
              </a:rPr>
              <a:t>DO: </a:t>
            </a:r>
            <a:r>
              <a:rPr lang="en-US" sz="1200" b="0" kern="1200" dirty="0">
                <a:solidFill>
                  <a:schemeClr val="tx1"/>
                </a:solidFill>
                <a:effectLst/>
                <a:latin typeface="Calibri Light" panose="020F0302020204030204" pitchFamily="34" charset="0"/>
                <a:ea typeface="+mn-ea"/>
                <a:cs typeface="+mn-cs"/>
              </a:rPr>
              <a:t>Refer students to the chart</a:t>
            </a:r>
            <a:r>
              <a:rPr lang="en-US" sz="1200" b="0" kern="1200" baseline="0" dirty="0">
                <a:solidFill>
                  <a:schemeClr val="tx1"/>
                </a:solidFill>
                <a:effectLst/>
                <a:latin typeface="Calibri Light" panose="020F0302020204030204" pitchFamily="34" charset="0"/>
                <a:ea typeface="+mn-ea"/>
                <a:cs typeface="+mn-cs"/>
              </a:rPr>
              <a:t> “Left Turn Manoeuvres” in Chapter 5.</a:t>
            </a:r>
          </a:p>
          <a:p>
            <a:pPr marL="0" lvl="0" indent="0">
              <a:buFont typeface="Arial" panose="020B0604020202020204" pitchFamily="34" charset="0"/>
              <a:buNone/>
            </a:pPr>
            <a:endParaRPr lang="en-CA" sz="1200" b="1" kern="1200" dirty="0">
              <a:solidFill>
                <a:schemeClr val="tx1"/>
              </a:solidFill>
              <a:effectLst/>
              <a:latin typeface="+mn-lt"/>
              <a:ea typeface="+mn-ea"/>
              <a:cs typeface="+mn-cs"/>
            </a:endParaRPr>
          </a:p>
          <a:p>
            <a:pPr marL="0" lvl="0" indent="0">
              <a:buFont typeface="Arial" panose="020B0604020202020204" pitchFamily="34" charset="0"/>
              <a:buNone/>
            </a:pPr>
            <a:r>
              <a:rPr lang="en-CA" sz="1200" b="1" kern="1200" dirty="0">
                <a:solidFill>
                  <a:schemeClr val="tx1"/>
                </a:solidFill>
                <a:effectLst/>
                <a:latin typeface="+mn-lt"/>
                <a:ea typeface="+mn-ea"/>
                <a:cs typeface="+mn-cs"/>
              </a:rPr>
              <a:t>SAY:</a:t>
            </a:r>
          </a:p>
          <a:p>
            <a:r>
              <a:rPr lang="en-CA" sz="1200" kern="1200" dirty="0">
                <a:solidFill>
                  <a:schemeClr val="tx1"/>
                </a:solidFill>
                <a:effectLst/>
                <a:latin typeface="Calibri Light" panose="020F0302020204030204" pitchFamily="34" charset="0"/>
                <a:ea typeface="+mn-ea"/>
                <a:cs typeface="+mn-cs"/>
              </a:rPr>
              <a:t>With </a:t>
            </a:r>
            <a:r>
              <a:rPr lang="en-US" sz="1200" kern="1200" dirty="0">
                <a:solidFill>
                  <a:schemeClr val="tx1"/>
                </a:solidFill>
                <a:effectLst/>
                <a:latin typeface="Calibri Light" panose="020F0302020204030204" pitchFamily="34" charset="0"/>
                <a:ea typeface="+mn-ea"/>
                <a:cs typeface="+mn-cs"/>
              </a:rPr>
              <a:t>Extended Approach:</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Scan the intersection for any potential dangers and take the necessary precautions.</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Drive straight into the intersection, and start turning when your vehicle is well into the intersection. Check the left mirror and make sure the wheels do not run into traffic or over the median. </a:t>
            </a:r>
          </a:p>
          <a:p>
            <a:pPr marL="171450" indent="-171450">
              <a:buFont typeface="Arial" panose="020B0604020202020204" pitchFamily="34" charset="0"/>
              <a:buChar char="•"/>
            </a:pPr>
            <a:r>
              <a:rPr lang="en-CA" sz="1200" kern="1200" dirty="0">
                <a:solidFill>
                  <a:schemeClr val="tx1"/>
                </a:solidFill>
                <a:effectLst/>
                <a:latin typeface="Calibri Light" panose="020F0302020204030204" pitchFamily="34" charset="0"/>
                <a:ea typeface="+mn-ea"/>
                <a:cs typeface="+mn-cs"/>
              </a:rPr>
              <a:t>Continue turning until the vehicle is around the corner and end the turn in the lane closest to the centre line or median.</a:t>
            </a:r>
            <a:endParaRPr lang="en-US" sz="1200" u="none" strike="noStrike" kern="1200" dirty="0">
              <a:solidFill>
                <a:schemeClr val="tx1"/>
              </a:solidFill>
              <a:effectLst/>
              <a:latin typeface="Calibri Light" panose="020F0302020204030204" pitchFamily="34" charset="0"/>
              <a:ea typeface="+mn-ea"/>
              <a:cs typeface="+mn-cs"/>
            </a:endParaRPr>
          </a:p>
          <a:p>
            <a:pPr marL="0" lvl="0" indent="0">
              <a:buFont typeface="Arial" panose="020B0604020202020204" pitchFamily="34" charset="0"/>
              <a:buNone/>
            </a:pPr>
            <a:endParaRPr lang="en-CA" sz="1200" u="none" strike="noStrike" kern="1200" dirty="0">
              <a:solidFill>
                <a:schemeClr val="tx1"/>
              </a:solidFill>
              <a:effectLst/>
              <a:latin typeface="Calibri Light" panose="020F0302020204030204" pitchFamily="34" charset="0"/>
              <a:ea typeface="+mn-ea"/>
              <a:cs typeface="+mn-cs"/>
            </a:endParaRPr>
          </a:p>
          <a:p>
            <a:pPr marL="171450" lvl="0" indent="-171450">
              <a:buFont typeface="Arial" panose="020B0604020202020204" pitchFamily="34" charset="0"/>
              <a:buChar char="•"/>
            </a:pPr>
            <a:endParaRPr lang="en-CA"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2AAB52B-0897-46EF-ACB7-C2A1E9716B33}" type="slidenum">
              <a:rPr lang="en-CA" smtClean="0"/>
              <a:t>68</a:t>
            </a:fld>
            <a:endParaRPr lang="en-CA" dirty="0"/>
          </a:p>
        </p:txBody>
      </p:sp>
    </p:spTree>
    <p:extLst>
      <p:ext uri="{BB962C8B-B14F-4D97-AF65-F5344CB8AC3E}">
        <p14:creationId xmlns:p14="http://schemas.microsoft.com/office/powerpoint/2010/main" val="389012719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tx1"/>
                </a:solidFill>
                <a:effectLst/>
                <a:latin typeface="Calibri Light" panose="020F0302020204030204" pitchFamily="34" charset="0"/>
                <a:ea typeface="+mn-ea"/>
                <a:cs typeface="+mn-cs"/>
              </a:rPr>
              <a:t>DO: </a:t>
            </a:r>
            <a:r>
              <a:rPr lang="en-US" sz="1200" b="0" kern="1200" dirty="0">
                <a:solidFill>
                  <a:schemeClr val="tx1"/>
                </a:solidFill>
                <a:effectLst/>
                <a:latin typeface="Calibri Light" panose="020F0302020204030204" pitchFamily="34" charset="0"/>
                <a:ea typeface="+mn-ea"/>
                <a:cs typeface="+mn-cs"/>
              </a:rPr>
              <a:t>Refer students to the chart</a:t>
            </a:r>
            <a:r>
              <a:rPr lang="en-US" sz="1200" b="0" kern="1200" baseline="0" dirty="0">
                <a:solidFill>
                  <a:schemeClr val="tx1"/>
                </a:solidFill>
                <a:effectLst/>
                <a:latin typeface="Calibri Light" panose="020F0302020204030204" pitchFamily="34" charset="0"/>
                <a:ea typeface="+mn-ea"/>
                <a:cs typeface="+mn-cs"/>
              </a:rPr>
              <a:t> “Left Turn Manoeuvres” in Chapter 5.</a:t>
            </a:r>
          </a:p>
          <a:p>
            <a:pPr marL="0" lvl="0" indent="0">
              <a:buFont typeface="Arial" panose="020B0604020202020204" pitchFamily="34" charset="0"/>
              <a:buNone/>
            </a:pPr>
            <a:endParaRPr lang="en-CA" sz="1200" b="1" kern="1200" dirty="0">
              <a:solidFill>
                <a:schemeClr val="tx1"/>
              </a:solidFill>
              <a:effectLst/>
              <a:latin typeface="+mn-lt"/>
              <a:ea typeface="+mn-ea"/>
              <a:cs typeface="+mn-cs"/>
            </a:endParaRPr>
          </a:p>
          <a:p>
            <a:pPr marL="0" lvl="0" indent="0">
              <a:buFont typeface="Arial" panose="020B0604020202020204" pitchFamily="34" charset="0"/>
              <a:buNone/>
            </a:pPr>
            <a:r>
              <a:rPr lang="en-CA" sz="1200" b="1" kern="1200" dirty="0">
                <a:solidFill>
                  <a:schemeClr val="tx1"/>
                </a:solidFill>
                <a:effectLst/>
                <a:latin typeface="+mn-lt"/>
                <a:ea typeface="+mn-ea"/>
                <a:cs typeface="+mn-cs"/>
              </a:rPr>
              <a:t>SAY:</a:t>
            </a:r>
          </a:p>
          <a:p>
            <a:r>
              <a:rPr lang="en-CA" sz="1200" kern="1200" dirty="0">
                <a:solidFill>
                  <a:schemeClr val="tx1"/>
                </a:solidFill>
                <a:effectLst/>
                <a:latin typeface="Calibri Light" panose="020F0302020204030204" pitchFamily="34" charset="0"/>
                <a:ea typeface="+mn-ea"/>
                <a:cs typeface="+mn-cs"/>
              </a:rPr>
              <a:t>With </a:t>
            </a:r>
            <a:r>
              <a:rPr lang="en-US" sz="1200" kern="1200" dirty="0">
                <a:solidFill>
                  <a:schemeClr val="tx1"/>
                </a:solidFill>
                <a:effectLst/>
                <a:latin typeface="Calibri Light" panose="020F0302020204030204" pitchFamily="34" charset="0"/>
                <a:ea typeface="+mn-ea"/>
                <a:cs typeface="+mn-cs"/>
              </a:rPr>
              <a:t>Lane Straddling:</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Move into the lane to your right only enough to make the turn safely. Watch the trailer to keep it within 1.5 m of the centre line or median.</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As you enter the intersection, steer left, watching for potential dangers. Steer to avoid jumping the curb with your tractor wheels. Also watch the trailer to avoid colliding with something or jumping the curb on the median.  </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The critical point is when the tractor is at the sharpest point of the turn in relation to the trailer, as the left rear view mirror vision is limited.</a:t>
            </a:r>
          </a:p>
          <a:p>
            <a:pPr marL="171450" indent="-171450">
              <a:buFont typeface="Arial" panose="020B0604020202020204" pitchFamily="34" charset="0"/>
              <a:buChar char="•"/>
            </a:pPr>
            <a:r>
              <a:rPr lang="en-CA" sz="1200" kern="1200" dirty="0">
                <a:solidFill>
                  <a:schemeClr val="tx1"/>
                </a:solidFill>
                <a:effectLst/>
                <a:latin typeface="Calibri Light" panose="020F0302020204030204" pitchFamily="34" charset="0"/>
                <a:ea typeface="+mn-ea"/>
                <a:cs typeface="+mn-cs"/>
              </a:rPr>
              <a:t>Steer into the lane closest to the centre line and the trailer will follow. The turn should be completed in this lane.</a:t>
            </a:r>
            <a:endParaRPr lang="en-US" dirty="0"/>
          </a:p>
        </p:txBody>
      </p:sp>
      <p:sp>
        <p:nvSpPr>
          <p:cNvPr id="4" name="Slide Number Placeholder 3"/>
          <p:cNvSpPr>
            <a:spLocks noGrp="1"/>
          </p:cNvSpPr>
          <p:nvPr>
            <p:ph type="sldNum" sz="quarter" idx="10"/>
          </p:nvPr>
        </p:nvSpPr>
        <p:spPr/>
        <p:txBody>
          <a:bodyPr/>
          <a:lstStyle/>
          <a:p>
            <a:fld id="{D2AAB52B-0897-46EF-ACB7-C2A1E9716B33}" type="slidenum">
              <a:rPr lang="en-CA" smtClean="0"/>
              <a:t>69</a:t>
            </a:fld>
            <a:endParaRPr lang="en-CA" dirty="0"/>
          </a:p>
        </p:txBody>
      </p:sp>
    </p:spTree>
    <p:extLst>
      <p:ext uri="{BB962C8B-B14F-4D97-AF65-F5344CB8AC3E}">
        <p14:creationId xmlns:p14="http://schemas.microsoft.com/office/powerpoint/2010/main" val="2663008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CA" sz="1200" kern="1200" dirty="0">
                <a:solidFill>
                  <a:schemeClr val="tx1"/>
                </a:solidFill>
                <a:effectLst/>
                <a:latin typeface="Calibri Light" panose="020F0302020204030204" pitchFamily="34" charset="0"/>
                <a:ea typeface="+mn-ea"/>
                <a:cs typeface="+mn-cs"/>
              </a:rPr>
              <a:t>Watch for these warning signs of driver fatigue and the risk of falling asleep: </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Yawning</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Inability to keep eyes focused and head up</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Wandering, disconnected thoughts</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Not remembering the past few kilometres of driving  </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Drifting between lanes, tailgating, or missing traffic signs</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Noticing vehicles that seem to appear out of nowhere</a:t>
            </a:r>
          </a:p>
          <a:p>
            <a:endParaRPr lang="en-US" b="1" dirty="0"/>
          </a:p>
          <a:p>
            <a:r>
              <a:rPr lang="en-CA" sz="1200" b="0" kern="1200" dirty="0">
                <a:solidFill>
                  <a:schemeClr val="tx1"/>
                </a:solidFill>
                <a:effectLst/>
                <a:latin typeface="Calibri Light" panose="020F0302020204030204" pitchFamily="34" charset="0"/>
                <a:ea typeface="+mn-ea"/>
                <a:cs typeface="+mn-cs"/>
              </a:rPr>
              <a:t>If you’re starting to fall asleep at the wheel, stop driving and get some rest. Be honest with yourself, and give yourself a break when you need it.</a:t>
            </a:r>
            <a:endParaRPr lang="en-CA" b="0" dirty="0"/>
          </a:p>
        </p:txBody>
      </p:sp>
      <p:sp>
        <p:nvSpPr>
          <p:cNvPr id="4" name="Slide Number Placeholder 3"/>
          <p:cNvSpPr>
            <a:spLocks noGrp="1"/>
          </p:cNvSpPr>
          <p:nvPr>
            <p:ph type="sldNum" sz="quarter" idx="10"/>
          </p:nvPr>
        </p:nvSpPr>
        <p:spPr/>
        <p:txBody>
          <a:bodyPr/>
          <a:lstStyle/>
          <a:p>
            <a:fld id="{D2AAB52B-0897-46EF-ACB7-C2A1E9716B33}" type="slidenum">
              <a:rPr lang="en-CA" smtClean="0"/>
              <a:t>7</a:t>
            </a:fld>
            <a:endParaRPr lang="en-CA" dirty="0"/>
          </a:p>
        </p:txBody>
      </p:sp>
    </p:spTree>
    <p:extLst>
      <p:ext uri="{BB962C8B-B14F-4D97-AF65-F5344CB8AC3E}">
        <p14:creationId xmlns:p14="http://schemas.microsoft.com/office/powerpoint/2010/main" val="38263910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CA" sz="1200" b="1" kern="1200" dirty="0">
                <a:solidFill>
                  <a:schemeClr val="tx1"/>
                </a:solidFill>
                <a:effectLst/>
                <a:latin typeface="+mn-lt"/>
                <a:ea typeface="+mn-ea"/>
                <a:cs typeface="+mn-cs"/>
              </a:rPr>
              <a:t>SAY:</a:t>
            </a:r>
          </a:p>
          <a:p>
            <a:r>
              <a:rPr lang="en-CA" sz="1200" kern="1200" dirty="0">
                <a:solidFill>
                  <a:schemeClr val="tx1"/>
                </a:solidFill>
                <a:effectLst/>
                <a:latin typeface="Calibri Light" panose="020F0302020204030204" pitchFamily="34" charset="0"/>
                <a:ea typeface="+mn-ea"/>
                <a:cs typeface="+mn-cs"/>
              </a:rPr>
              <a:t>For all right turn manoeuvres:</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Approach in the curb lane or the lane furthest to the right.</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Signal right, check mirrors, and continually watch for traffic around you. </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Watch for anyone (vehicles, bikes, pedestrians)  trying to squeeze through on the right side.  </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Look for obstructions in the intended lane of travel, such as parked cars. Treat any obstructions as an extension of the curb.</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Do not change gears from the start of the turn until the left rear tire of the trailer safely clears the tightest point of the turn.</a:t>
            </a:r>
          </a:p>
          <a:p>
            <a:pPr marL="171450" lvl="0" indent="-171450">
              <a:buFont typeface="Arial" panose="020B0604020202020204" pitchFamily="34" charset="0"/>
              <a:buChar char="•"/>
            </a:pPr>
            <a:endParaRPr lang="en-US" sz="1200" u="none" strike="noStrike" kern="1200" dirty="0">
              <a:solidFill>
                <a:schemeClr val="tx1"/>
              </a:solidFill>
              <a:effectLst/>
              <a:latin typeface="Calibri Light" panose="020F03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tx1"/>
                </a:solidFill>
                <a:effectLst/>
                <a:latin typeface="Calibri Light" panose="020F0302020204030204" pitchFamily="34" charset="0"/>
                <a:ea typeface="+mn-ea"/>
                <a:cs typeface="+mn-cs"/>
              </a:rPr>
              <a:t>DO: </a:t>
            </a:r>
            <a:r>
              <a:rPr lang="en-US" sz="1200" b="0" kern="1200" dirty="0">
                <a:solidFill>
                  <a:schemeClr val="tx1"/>
                </a:solidFill>
                <a:effectLst/>
                <a:latin typeface="Calibri Light" panose="020F0302020204030204" pitchFamily="34" charset="0"/>
                <a:ea typeface="+mn-ea"/>
                <a:cs typeface="+mn-cs"/>
              </a:rPr>
              <a:t>Refer students to the chart</a:t>
            </a:r>
            <a:r>
              <a:rPr lang="en-US" sz="1200" b="0" kern="1200" baseline="0" dirty="0">
                <a:solidFill>
                  <a:schemeClr val="tx1"/>
                </a:solidFill>
                <a:effectLst/>
                <a:latin typeface="Calibri Light" panose="020F0302020204030204" pitchFamily="34" charset="0"/>
                <a:ea typeface="+mn-ea"/>
                <a:cs typeface="+mn-cs"/>
              </a:rPr>
              <a:t> “Right Turn Manoeuvres” in Chapter 5.</a:t>
            </a:r>
          </a:p>
          <a:p>
            <a:pPr marL="0" lvl="0" indent="0">
              <a:buFont typeface="Arial" panose="020B0604020202020204" pitchFamily="34" charset="0"/>
              <a:buNone/>
            </a:pPr>
            <a:endParaRPr lang="en-CA" sz="1200" u="none" strike="noStrike" kern="1200" dirty="0">
              <a:solidFill>
                <a:schemeClr val="tx1"/>
              </a:solidFill>
              <a:effectLst/>
              <a:latin typeface="Calibri Light" panose="020F0302020204030204" pitchFamily="34" charset="0"/>
              <a:ea typeface="+mn-ea"/>
              <a:cs typeface="+mn-cs"/>
            </a:endParaRPr>
          </a:p>
          <a:p>
            <a:pPr marL="171450" lvl="0" indent="-171450">
              <a:buFont typeface="Arial" panose="020B0604020202020204" pitchFamily="34" charset="0"/>
              <a:buChar char="•"/>
            </a:pPr>
            <a:endParaRPr lang="en-CA"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2AAB52B-0897-46EF-ACB7-C2A1E9716B33}" type="slidenum">
              <a:rPr lang="en-CA" smtClean="0"/>
              <a:t>70</a:t>
            </a:fld>
            <a:endParaRPr lang="en-CA" dirty="0"/>
          </a:p>
        </p:txBody>
      </p:sp>
    </p:spTree>
    <p:extLst>
      <p:ext uri="{BB962C8B-B14F-4D97-AF65-F5344CB8AC3E}">
        <p14:creationId xmlns:p14="http://schemas.microsoft.com/office/powerpoint/2010/main" val="334786200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tx1"/>
                </a:solidFill>
                <a:effectLst/>
                <a:latin typeface="Calibri Light" panose="020F0302020204030204" pitchFamily="34" charset="0"/>
                <a:ea typeface="+mn-ea"/>
                <a:cs typeface="+mn-cs"/>
              </a:rPr>
              <a:t>DO: </a:t>
            </a:r>
            <a:r>
              <a:rPr lang="en-US" sz="1200" b="0" kern="1200" dirty="0">
                <a:solidFill>
                  <a:schemeClr val="tx1"/>
                </a:solidFill>
                <a:effectLst/>
                <a:latin typeface="Calibri Light" panose="020F0302020204030204" pitchFamily="34" charset="0"/>
                <a:ea typeface="+mn-ea"/>
                <a:cs typeface="+mn-cs"/>
              </a:rPr>
              <a:t>Refer students to the chart</a:t>
            </a:r>
            <a:r>
              <a:rPr lang="en-US" sz="1200" b="0" kern="1200" baseline="0" dirty="0">
                <a:solidFill>
                  <a:schemeClr val="tx1"/>
                </a:solidFill>
                <a:effectLst/>
                <a:latin typeface="Calibri Light" panose="020F0302020204030204" pitchFamily="34" charset="0"/>
                <a:ea typeface="+mn-ea"/>
                <a:cs typeface="+mn-cs"/>
              </a:rPr>
              <a:t> “Right Turn Manoeuvres” in Chapter 5.</a:t>
            </a:r>
          </a:p>
          <a:p>
            <a:pPr marL="0" lvl="0" indent="0">
              <a:buFont typeface="Arial" panose="020B0604020202020204" pitchFamily="34" charset="0"/>
              <a:buNone/>
            </a:pPr>
            <a:endParaRPr lang="en-CA" sz="1200" b="1" kern="1200" dirty="0">
              <a:solidFill>
                <a:schemeClr val="tx1"/>
              </a:solidFill>
              <a:effectLst/>
              <a:latin typeface="+mn-lt"/>
              <a:ea typeface="+mn-ea"/>
              <a:cs typeface="+mn-cs"/>
            </a:endParaRPr>
          </a:p>
          <a:p>
            <a:pPr marL="0" lvl="0" indent="0">
              <a:buFont typeface="Arial" panose="020B0604020202020204" pitchFamily="34" charset="0"/>
              <a:buNone/>
            </a:pPr>
            <a:r>
              <a:rPr lang="en-CA" sz="1200" b="1" kern="1200" dirty="0">
                <a:solidFill>
                  <a:schemeClr val="tx1"/>
                </a:solidFill>
                <a:effectLst/>
                <a:latin typeface="+mn-lt"/>
                <a:ea typeface="+mn-ea"/>
                <a:cs typeface="+mn-cs"/>
              </a:rPr>
              <a:t>SAY:</a:t>
            </a:r>
          </a:p>
          <a:p>
            <a:r>
              <a:rPr lang="en-CA" sz="1200" kern="1200" dirty="0">
                <a:solidFill>
                  <a:schemeClr val="tx1"/>
                </a:solidFill>
                <a:effectLst/>
                <a:latin typeface="Calibri Light" panose="020F0302020204030204" pitchFamily="34" charset="0"/>
                <a:ea typeface="+mn-ea"/>
                <a:cs typeface="+mn-cs"/>
              </a:rPr>
              <a:t>With Right Button Hooks:  </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As you approach the intersection, ensure no traffic is beside you.</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When you are close to the intersection, steer left. Watch the trailer. As it starts to pull away from the curb, steer quickly right. </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Continue scanning the intersection and watching the trailer to avoid jumping the curb (but stay within 1.5 metres of the curb). </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Be careful at the sharpest point of the turn in relation to the trailer, because right mirror vision will be limited.</a:t>
            </a:r>
          </a:p>
          <a:p>
            <a:pPr marL="171450" indent="-171450">
              <a:buFont typeface="Arial" panose="020B0604020202020204" pitchFamily="34" charset="0"/>
              <a:buChar char="•"/>
            </a:pPr>
            <a:r>
              <a:rPr lang="en-CA" sz="1200" kern="1200" dirty="0">
                <a:solidFill>
                  <a:schemeClr val="tx1"/>
                </a:solidFill>
                <a:effectLst/>
                <a:latin typeface="Calibri Light" panose="020F0302020204030204" pitchFamily="34" charset="0"/>
                <a:ea typeface="+mn-ea"/>
                <a:cs typeface="+mn-cs"/>
              </a:rPr>
              <a:t>Steer into the curb lane and the trailer will follow. Complete the turn in this lane.</a:t>
            </a:r>
            <a:endParaRPr lang="en-CA" sz="1200" u="none" strike="noStrike" kern="1200" dirty="0">
              <a:solidFill>
                <a:schemeClr val="tx1"/>
              </a:solidFill>
              <a:effectLst/>
              <a:latin typeface="Calibri Light" panose="020F0302020204030204" pitchFamily="34" charset="0"/>
              <a:ea typeface="+mn-ea"/>
              <a:cs typeface="+mn-cs"/>
            </a:endParaRPr>
          </a:p>
          <a:p>
            <a:pPr marL="171450" lvl="0" indent="-171450">
              <a:buFont typeface="Arial" panose="020B0604020202020204" pitchFamily="34" charset="0"/>
              <a:buChar char="•"/>
            </a:pPr>
            <a:endParaRPr lang="en-CA"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2AAB52B-0897-46EF-ACB7-C2A1E9716B33}" type="slidenum">
              <a:rPr lang="en-CA" smtClean="0"/>
              <a:t>71</a:t>
            </a:fld>
            <a:endParaRPr lang="en-CA" dirty="0"/>
          </a:p>
        </p:txBody>
      </p:sp>
    </p:spTree>
    <p:extLst>
      <p:ext uri="{BB962C8B-B14F-4D97-AF65-F5344CB8AC3E}">
        <p14:creationId xmlns:p14="http://schemas.microsoft.com/office/powerpoint/2010/main" val="318803359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tx1"/>
                </a:solidFill>
                <a:effectLst/>
                <a:latin typeface="Calibri Light" panose="020F0302020204030204" pitchFamily="34" charset="0"/>
                <a:ea typeface="+mn-ea"/>
                <a:cs typeface="+mn-cs"/>
              </a:rPr>
              <a:t>DO: </a:t>
            </a:r>
            <a:r>
              <a:rPr lang="en-US" sz="1200" b="0" kern="1200" dirty="0">
                <a:solidFill>
                  <a:schemeClr val="tx1"/>
                </a:solidFill>
                <a:effectLst/>
                <a:latin typeface="Calibri Light" panose="020F0302020204030204" pitchFamily="34" charset="0"/>
                <a:ea typeface="+mn-ea"/>
                <a:cs typeface="+mn-cs"/>
              </a:rPr>
              <a:t>Refer students to the chart</a:t>
            </a:r>
            <a:r>
              <a:rPr lang="en-US" sz="1200" b="0" kern="1200" baseline="0" dirty="0">
                <a:solidFill>
                  <a:schemeClr val="tx1"/>
                </a:solidFill>
                <a:effectLst/>
                <a:latin typeface="Calibri Light" panose="020F0302020204030204" pitchFamily="34" charset="0"/>
                <a:ea typeface="+mn-ea"/>
                <a:cs typeface="+mn-cs"/>
              </a:rPr>
              <a:t> “Right Turn Manoeuvres” in Chapter 5.</a:t>
            </a:r>
          </a:p>
          <a:p>
            <a:pPr marL="0" lvl="0" indent="0">
              <a:buFont typeface="Arial" panose="020B0604020202020204" pitchFamily="34" charset="0"/>
              <a:buNone/>
            </a:pPr>
            <a:endParaRPr lang="en-CA" sz="1200" b="1" kern="1200" dirty="0">
              <a:solidFill>
                <a:schemeClr val="tx1"/>
              </a:solidFill>
              <a:effectLst/>
              <a:latin typeface="+mn-lt"/>
              <a:ea typeface="+mn-ea"/>
              <a:cs typeface="+mn-cs"/>
            </a:endParaRPr>
          </a:p>
          <a:p>
            <a:pPr marL="0" lvl="0" indent="0">
              <a:buFont typeface="Arial" panose="020B0604020202020204" pitchFamily="34" charset="0"/>
              <a:buNone/>
            </a:pPr>
            <a:r>
              <a:rPr lang="en-CA" sz="1200" b="1" kern="1200" dirty="0">
                <a:solidFill>
                  <a:schemeClr val="tx1"/>
                </a:solidFill>
                <a:effectLst/>
                <a:latin typeface="+mn-lt"/>
                <a:ea typeface="+mn-ea"/>
                <a:cs typeface="+mn-cs"/>
              </a:rPr>
              <a:t>SAY:</a:t>
            </a:r>
          </a:p>
          <a:p>
            <a:r>
              <a:rPr lang="en-CA" sz="1200" kern="1200" dirty="0">
                <a:solidFill>
                  <a:schemeClr val="tx1"/>
                </a:solidFill>
                <a:effectLst/>
                <a:latin typeface="Calibri Light" panose="020F0302020204030204" pitchFamily="34" charset="0"/>
                <a:ea typeface="+mn-ea"/>
                <a:cs typeface="+mn-cs"/>
              </a:rPr>
              <a:t>With </a:t>
            </a:r>
            <a:r>
              <a:rPr lang="en-US" sz="1200" kern="1200" dirty="0">
                <a:solidFill>
                  <a:schemeClr val="tx1"/>
                </a:solidFill>
                <a:effectLst/>
                <a:latin typeface="Calibri Light" panose="020F0302020204030204" pitchFamily="34" charset="0"/>
                <a:ea typeface="+mn-ea"/>
                <a:cs typeface="+mn-cs"/>
              </a:rPr>
              <a:t>Extended Approach:</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Scan the intersection for any potential dangers and take the necessary precautions.</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Drive straight into the intersection, and start turning when your vehicle is well into the intersection. </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Use the right mirror to check the trailer position - avoid jumping the curb while staying within 1.5 metres of the curb. </a:t>
            </a:r>
          </a:p>
          <a:p>
            <a:pPr marL="171450" indent="-171450">
              <a:buFont typeface="Arial" panose="020B0604020202020204" pitchFamily="34" charset="0"/>
              <a:buChar char="•"/>
            </a:pPr>
            <a:r>
              <a:rPr lang="en-CA" sz="1200" kern="1200" dirty="0">
                <a:solidFill>
                  <a:schemeClr val="tx1"/>
                </a:solidFill>
                <a:effectLst/>
                <a:latin typeface="Calibri Light" panose="020F0302020204030204" pitchFamily="34" charset="0"/>
                <a:ea typeface="+mn-ea"/>
                <a:cs typeface="+mn-cs"/>
              </a:rPr>
              <a:t>Continue turning until the vehicle is around the corner and end the turn in the lane closest to the curb.</a:t>
            </a:r>
            <a:endParaRPr lang="en-CA" sz="1200" u="none" strike="noStrike" kern="1200" dirty="0">
              <a:solidFill>
                <a:schemeClr val="tx1"/>
              </a:solidFill>
              <a:effectLst/>
              <a:latin typeface="Calibri Light" panose="020F0302020204030204" pitchFamily="34" charset="0"/>
              <a:ea typeface="+mn-ea"/>
              <a:cs typeface="+mn-cs"/>
            </a:endParaRPr>
          </a:p>
          <a:p>
            <a:pPr marL="171450" lvl="0" indent="-171450">
              <a:buFont typeface="Arial" panose="020B0604020202020204" pitchFamily="34" charset="0"/>
              <a:buChar char="•"/>
            </a:pPr>
            <a:endParaRPr lang="en-CA"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2AAB52B-0897-46EF-ACB7-C2A1E9716B33}" type="slidenum">
              <a:rPr lang="en-CA" smtClean="0"/>
              <a:t>72</a:t>
            </a:fld>
            <a:endParaRPr lang="en-CA" dirty="0"/>
          </a:p>
        </p:txBody>
      </p:sp>
    </p:spTree>
    <p:extLst>
      <p:ext uri="{BB962C8B-B14F-4D97-AF65-F5344CB8AC3E}">
        <p14:creationId xmlns:p14="http://schemas.microsoft.com/office/powerpoint/2010/main" val="338737271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tx1"/>
                </a:solidFill>
                <a:effectLst/>
                <a:latin typeface="Calibri Light" panose="020F0302020204030204" pitchFamily="34" charset="0"/>
                <a:ea typeface="+mn-ea"/>
                <a:cs typeface="+mn-cs"/>
              </a:rPr>
              <a:t>DO: </a:t>
            </a:r>
            <a:r>
              <a:rPr lang="en-US" sz="1200" b="0" kern="1200" dirty="0">
                <a:solidFill>
                  <a:schemeClr val="tx1"/>
                </a:solidFill>
                <a:effectLst/>
                <a:latin typeface="Calibri Light" panose="020F0302020204030204" pitchFamily="34" charset="0"/>
                <a:ea typeface="+mn-ea"/>
                <a:cs typeface="+mn-cs"/>
              </a:rPr>
              <a:t>Refer students to the chart</a:t>
            </a:r>
            <a:r>
              <a:rPr lang="en-US" sz="1200" b="0" kern="1200" baseline="0" dirty="0">
                <a:solidFill>
                  <a:schemeClr val="tx1"/>
                </a:solidFill>
                <a:effectLst/>
                <a:latin typeface="Calibri Light" panose="020F0302020204030204" pitchFamily="34" charset="0"/>
                <a:ea typeface="+mn-ea"/>
                <a:cs typeface="+mn-cs"/>
              </a:rPr>
              <a:t> “Right Turn Manoeuvres” in Chapter 5.</a:t>
            </a:r>
          </a:p>
          <a:p>
            <a:pPr marL="0" lvl="0" indent="0">
              <a:buFont typeface="Arial" panose="020B0604020202020204" pitchFamily="34" charset="0"/>
              <a:buNone/>
            </a:pPr>
            <a:endParaRPr lang="en-CA" sz="1200" b="1" kern="1200" dirty="0">
              <a:solidFill>
                <a:schemeClr val="tx1"/>
              </a:solidFill>
              <a:effectLst/>
              <a:latin typeface="+mn-lt"/>
              <a:ea typeface="+mn-ea"/>
              <a:cs typeface="+mn-cs"/>
            </a:endParaRPr>
          </a:p>
          <a:p>
            <a:pPr marL="0" lvl="0" indent="0">
              <a:buFont typeface="Arial" panose="020B0604020202020204" pitchFamily="34" charset="0"/>
              <a:buNone/>
            </a:pPr>
            <a:r>
              <a:rPr lang="en-CA" sz="1200" b="1" kern="1200" dirty="0">
                <a:solidFill>
                  <a:schemeClr val="tx1"/>
                </a:solidFill>
                <a:effectLst/>
                <a:latin typeface="+mn-lt"/>
                <a:ea typeface="+mn-ea"/>
                <a:cs typeface="+mn-cs"/>
              </a:rPr>
              <a:t>SAY:</a:t>
            </a:r>
          </a:p>
          <a:p>
            <a:r>
              <a:rPr lang="en-CA" sz="1200" kern="1200" dirty="0">
                <a:solidFill>
                  <a:schemeClr val="tx1"/>
                </a:solidFill>
                <a:effectLst/>
                <a:latin typeface="Calibri Light" panose="020F0302020204030204" pitchFamily="34" charset="0"/>
                <a:ea typeface="+mn-ea"/>
                <a:cs typeface="+mn-cs"/>
              </a:rPr>
              <a:t>With </a:t>
            </a:r>
            <a:r>
              <a:rPr lang="en-US" sz="1200" kern="1200" dirty="0">
                <a:solidFill>
                  <a:schemeClr val="tx1"/>
                </a:solidFill>
                <a:effectLst/>
                <a:latin typeface="Calibri Light" panose="020F0302020204030204" pitchFamily="34" charset="0"/>
                <a:ea typeface="+mn-ea"/>
                <a:cs typeface="+mn-cs"/>
              </a:rPr>
              <a:t>Lane Straddling:</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When safe, move into the lane to your left only enough to make the turn safely.</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As you enter the intersection, steer right, watching for potential dangers. </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Use the right mirror to check the trailer position - avoid jumping the curb while staying within 1.5 metres of the curb. </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Be careful at the sharpest point of the turn in relation to the trailer, because right mirror vision will be limited.</a:t>
            </a:r>
          </a:p>
          <a:p>
            <a:pPr marL="171450" indent="-171450">
              <a:buFont typeface="Arial" panose="020B0604020202020204" pitchFamily="34" charset="0"/>
              <a:buChar char="•"/>
            </a:pPr>
            <a:r>
              <a:rPr lang="en-CA" sz="1200" kern="1200" dirty="0">
                <a:solidFill>
                  <a:schemeClr val="tx1"/>
                </a:solidFill>
                <a:effectLst/>
                <a:latin typeface="Calibri Light" panose="020F0302020204030204" pitchFamily="34" charset="0"/>
                <a:ea typeface="+mn-ea"/>
                <a:cs typeface="+mn-cs"/>
              </a:rPr>
              <a:t>Steer into the curb lane and the trailer will follow. Complete the turn in this lane.</a:t>
            </a:r>
            <a:endParaRPr lang="en-US" sz="1200" kern="1200" dirty="0">
              <a:solidFill>
                <a:schemeClr val="tx1"/>
              </a:solidFill>
              <a:effectLst/>
              <a:latin typeface="Calibri Light" panose="020F0302020204030204" pitchFamily="34" charset="0"/>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73</a:t>
            </a:fld>
            <a:endParaRPr lang="en-CA" dirty="0"/>
          </a:p>
        </p:txBody>
      </p:sp>
    </p:spTree>
    <p:extLst>
      <p:ext uri="{BB962C8B-B14F-4D97-AF65-F5344CB8AC3E}">
        <p14:creationId xmlns:p14="http://schemas.microsoft.com/office/powerpoint/2010/main" val="84078087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a:t>
            </a:r>
            <a:r>
              <a:rPr lang="en-US" dirty="0"/>
              <a:t> You</a:t>
            </a:r>
            <a:r>
              <a:rPr lang="en-US" baseline="0" dirty="0"/>
              <a:t> will have 30 minutes to complete Exercise 4 and 5 in the Exercise Book.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Do: </a:t>
            </a:r>
            <a:r>
              <a:rPr lang="en-US" baseline="0" dirty="0"/>
              <a:t>Review the answers for each exercise, using the Exercise Book - Answer Key.</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D2AAB52B-0897-46EF-ACB7-C2A1E9716B33}" type="slidenum">
              <a:rPr lang="en-CA" smtClean="0"/>
              <a:pPr/>
              <a:t>74</a:t>
            </a:fld>
            <a:endParaRPr lang="en-CA" dirty="0"/>
          </a:p>
        </p:txBody>
      </p:sp>
    </p:spTree>
    <p:extLst>
      <p:ext uri="{BB962C8B-B14F-4D97-AF65-F5344CB8AC3E}">
        <p14:creationId xmlns:p14="http://schemas.microsoft.com/office/powerpoint/2010/main" val="344215321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review slides, click to reveal the answers.</a:t>
            </a:r>
          </a:p>
          <a:p>
            <a:endParaRPr lang="en-US" dirty="0"/>
          </a:p>
        </p:txBody>
      </p:sp>
      <p:sp>
        <p:nvSpPr>
          <p:cNvPr id="4" name="Slide Number Placeholder 3"/>
          <p:cNvSpPr>
            <a:spLocks noGrp="1"/>
          </p:cNvSpPr>
          <p:nvPr>
            <p:ph type="sldNum" sz="quarter" idx="10"/>
          </p:nvPr>
        </p:nvSpPr>
        <p:spPr/>
        <p:txBody>
          <a:bodyPr/>
          <a:lstStyle/>
          <a:p>
            <a:fld id="{D2AAB52B-0897-46EF-ACB7-C2A1E9716B33}" type="slidenum">
              <a:rPr lang="en-CA" smtClean="0"/>
              <a:t>75</a:t>
            </a:fld>
            <a:endParaRPr lang="en-CA" dirty="0"/>
          </a:p>
        </p:txBody>
      </p:sp>
    </p:spTree>
    <p:extLst>
      <p:ext uri="{BB962C8B-B14F-4D97-AF65-F5344CB8AC3E}">
        <p14:creationId xmlns:p14="http://schemas.microsoft.com/office/powerpoint/2010/main" val="307576259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DO: </a:t>
            </a:r>
            <a:r>
              <a:rPr lang="en-US" dirty="0"/>
              <a:t>Click to reveal the answers.</a:t>
            </a:r>
          </a:p>
          <a:p>
            <a:endParaRPr lang="en-US" dirty="0"/>
          </a:p>
        </p:txBody>
      </p:sp>
      <p:sp>
        <p:nvSpPr>
          <p:cNvPr id="4" name="Slide Number Placeholder 3"/>
          <p:cNvSpPr>
            <a:spLocks noGrp="1"/>
          </p:cNvSpPr>
          <p:nvPr>
            <p:ph type="sldNum" sz="quarter" idx="10"/>
          </p:nvPr>
        </p:nvSpPr>
        <p:spPr/>
        <p:txBody>
          <a:bodyPr/>
          <a:lstStyle/>
          <a:p>
            <a:fld id="{D2AAB52B-0897-46EF-ACB7-C2A1E9716B33}" type="slidenum">
              <a:rPr lang="en-CA" smtClean="0"/>
              <a:pPr/>
              <a:t>76</a:t>
            </a:fld>
            <a:endParaRPr lang="en-CA" dirty="0"/>
          </a:p>
        </p:txBody>
      </p:sp>
    </p:spTree>
    <p:extLst>
      <p:ext uri="{BB962C8B-B14F-4D97-AF65-F5344CB8AC3E}">
        <p14:creationId xmlns:p14="http://schemas.microsoft.com/office/powerpoint/2010/main" val="372131241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DO: </a:t>
            </a:r>
            <a:r>
              <a:rPr lang="en-US" dirty="0"/>
              <a:t>Click to reveal the answers.</a:t>
            </a:r>
          </a:p>
          <a:p>
            <a:endParaRPr lang="en-US" dirty="0"/>
          </a:p>
        </p:txBody>
      </p:sp>
      <p:sp>
        <p:nvSpPr>
          <p:cNvPr id="4" name="Slide Number Placeholder 3"/>
          <p:cNvSpPr>
            <a:spLocks noGrp="1"/>
          </p:cNvSpPr>
          <p:nvPr>
            <p:ph type="sldNum" sz="quarter" idx="10"/>
          </p:nvPr>
        </p:nvSpPr>
        <p:spPr/>
        <p:txBody>
          <a:bodyPr/>
          <a:lstStyle/>
          <a:p>
            <a:fld id="{D2AAB52B-0897-46EF-ACB7-C2A1E9716B33}" type="slidenum">
              <a:rPr lang="en-CA" smtClean="0"/>
              <a:pPr/>
              <a:t>77</a:t>
            </a:fld>
            <a:endParaRPr lang="en-CA" dirty="0"/>
          </a:p>
        </p:txBody>
      </p:sp>
    </p:spTree>
    <p:extLst>
      <p:ext uri="{BB962C8B-B14F-4D97-AF65-F5344CB8AC3E}">
        <p14:creationId xmlns:p14="http://schemas.microsoft.com/office/powerpoint/2010/main" val="165915228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DO:</a:t>
            </a:r>
            <a:r>
              <a:rPr lang="en-US" b="1" baseline="0" dirty="0"/>
              <a:t> </a:t>
            </a:r>
            <a:r>
              <a:rPr lang="en-US" b="0" baseline="0" dirty="0"/>
              <a:t>Read slide. </a:t>
            </a:r>
            <a:r>
              <a:rPr lang="en-US" sz="1200" kern="1200" dirty="0">
                <a:solidFill>
                  <a:schemeClr val="tx1"/>
                </a:solidFill>
                <a:effectLst/>
                <a:latin typeface="Calibri Light" panose="020F0302020204030204" pitchFamily="34" charset="0"/>
                <a:ea typeface="+mn-ea"/>
                <a:cs typeface="+mn-cs"/>
              </a:rPr>
              <a:t>You may choose to show this video about collision prevention for review:</a:t>
            </a:r>
            <a:br>
              <a:rPr lang="en-US" sz="1200" kern="1200" dirty="0">
                <a:solidFill>
                  <a:schemeClr val="tx1"/>
                </a:solidFill>
                <a:effectLst/>
                <a:latin typeface="Calibri Light" panose="020F0302020204030204" pitchFamily="34" charset="0"/>
                <a:ea typeface="+mn-ea"/>
                <a:cs typeface="+mn-cs"/>
              </a:rPr>
            </a:br>
            <a:r>
              <a:rPr lang="en-US" sz="1200" u="sng" kern="1200" dirty="0">
                <a:solidFill>
                  <a:schemeClr val="tx1"/>
                </a:solidFill>
                <a:effectLst/>
                <a:latin typeface="Calibri Light" panose="020F0302020204030204" pitchFamily="34" charset="0"/>
                <a:ea typeface="+mn-ea"/>
                <a:cs typeface="+mn-cs"/>
                <a:hlinkClick r:id="rId3"/>
              </a:rPr>
              <a:t>https://apps.mpi.mb.ca/MELT/videos/Determining%20preventability.wmv</a:t>
            </a:r>
            <a:r>
              <a:rPr lang="en-US" sz="1200" kern="1200" dirty="0">
                <a:solidFill>
                  <a:schemeClr val="tx1"/>
                </a:solidFill>
                <a:effectLst/>
                <a:latin typeface="Calibri Light" panose="020F0302020204030204" pitchFamily="34" charset="0"/>
                <a:ea typeface="+mn-ea"/>
                <a:cs typeface="+mn-cs"/>
              </a:rPr>
              <a:t> </a:t>
            </a:r>
          </a:p>
          <a:p>
            <a:endParaRPr lang="en-US" b="1" dirty="0"/>
          </a:p>
        </p:txBody>
      </p:sp>
      <p:sp>
        <p:nvSpPr>
          <p:cNvPr id="4" name="Slide Number Placeholder 3"/>
          <p:cNvSpPr>
            <a:spLocks noGrp="1"/>
          </p:cNvSpPr>
          <p:nvPr>
            <p:ph type="sldNum" sz="quarter" idx="10"/>
          </p:nvPr>
        </p:nvSpPr>
        <p:spPr/>
        <p:txBody>
          <a:bodyPr/>
          <a:lstStyle/>
          <a:p>
            <a:fld id="{D2AAB52B-0897-46EF-ACB7-C2A1E9716B33}" type="slidenum">
              <a:rPr lang="en-CA" smtClean="0"/>
              <a:pPr/>
              <a:t>78</a:t>
            </a:fld>
            <a:endParaRPr lang="en-CA" dirty="0"/>
          </a:p>
        </p:txBody>
      </p:sp>
    </p:spTree>
    <p:extLst>
      <p:ext uri="{BB962C8B-B14F-4D97-AF65-F5344CB8AC3E}">
        <p14:creationId xmlns:p14="http://schemas.microsoft.com/office/powerpoint/2010/main" val="32060246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 </a:t>
            </a:r>
            <a:r>
              <a:rPr lang="en-US" b="0" dirty="0"/>
              <a:t>read slide</a:t>
            </a:r>
            <a:endParaRPr lang="en-US" b="1" dirty="0"/>
          </a:p>
        </p:txBody>
      </p:sp>
      <p:sp>
        <p:nvSpPr>
          <p:cNvPr id="4" name="Slide Number Placeholder 3"/>
          <p:cNvSpPr>
            <a:spLocks noGrp="1"/>
          </p:cNvSpPr>
          <p:nvPr>
            <p:ph type="sldNum" sz="quarter" idx="10"/>
          </p:nvPr>
        </p:nvSpPr>
        <p:spPr/>
        <p:txBody>
          <a:bodyPr/>
          <a:lstStyle/>
          <a:p>
            <a:fld id="{D2AAB52B-0897-46EF-ACB7-C2A1E9716B33}" type="slidenum">
              <a:rPr lang="en-CA" smtClean="0"/>
              <a:t>79</a:t>
            </a:fld>
            <a:endParaRPr lang="en-CA" dirty="0"/>
          </a:p>
        </p:txBody>
      </p:sp>
    </p:spTree>
    <p:extLst>
      <p:ext uri="{BB962C8B-B14F-4D97-AF65-F5344CB8AC3E}">
        <p14:creationId xmlns:p14="http://schemas.microsoft.com/office/powerpoint/2010/main" val="3480369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ea typeface="+mn-ea"/>
                <a:cs typeface="+mn-cs"/>
              </a:rPr>
              <a:t>SAY: </a:t>
            </a:r>
            <a:r>
              <a:rPr lang="en-CA" sz="1200" kern="1200" dirty="0">
                <a:solidFill>
                  <a:schemeClr val="tx1"/>
                </a:solidFill>
                <a:effectLst/>
                <a:latin typeface="Calibri Light" panose="020F0302020204030204" pitchFamily="34" charset="0"/>
                <a:ea typeface="+mn-ea"/>
                <a:cs typeface="+mn-cs"/>
              </a:rPr>
              <a:t>Fatigue slows reaction times, decreases awareness, and can impair judgment. In worst-case scenarios, it causes drivers to fall asleep at the wheel. </a:t>
            </a:r>
          </a:p>
          <a:p>
            <a:endParaRPr lang="en-CA" sz="1200" b="1" kern="1200" dirty="0">
              <a:solidFill>
                <a:schemeClr val="tx1"/>
              </a:solidFill>
              <a:effectLst/>
              <a:latin typeface="Calibri Light" panose="020F0302020204030204" pitchFamily="34" charset="0"/>
              <a:ea typeface="+mn-ea"/>
              <a:cs typeface="+mn-cs"/>
            </a:endParaRPr>
          </a:p>
          <a:p>
            <a:r>
              <a:rPr lang="en-CA" sz="1200" b="1" kern="1200" dirty="0">
                <a:solidFill>
                  <a:schemeClr val="tx1"/>
                </a:solidFill>
                <a:effectLst/>
                <a:latin typeface="Calibri Light" panose="020F0302020204030204" pitchFamily="34" charset="0"/>
                <a:ea typeface="+mn-ea"/>
                <a:cs typeface="+mn-cs"/>
              </a:rPr>
              <a:t>Microsleeps</a:t>
            </a:r>
            <a:r>
              <a:rPr lang="en-CA" sz="1200" kern="1200" dirty="0">
                <a:solidFill>
                  <a:schemeClr val="tx1"/>
                </a:solidFill>
                <a:effectLst/>
                <a:latin typeface="Calibri Light" panose="020F0302020204030204" pitchFamily="34" charset="0"/>
                <a:ea typeface="+mn-ea"/>
                <a:cs typeface="+mn-cs"/>
              </a:rPr>
              <a:t> are a temporary episode of sleep, drowsiness, or unconsciousness lasting 1 to 30 seconds. Sleep deprivation or long, monotonous tasks can cause microsleeps. Droopy or slowly closing eyes and head nodding are signs of a microsleep. People are often unaware of them, or treat them as a temporary loss of focus, as opposed to actually falling asleep.  </a:t>
            </a:r>
          </a:p>
        </p:txBody>
      </p:sp>
      <p:sp>
        <p:nvSpPr>
          <p:cNvPr id="4" name="Slide Number Placeholder 3"/>
          <p:cNvSpPr>
            <a:spLocks noGrp="1"/>
          </p:cNvSpPr>
          <p:nvPr>
            <p:ph type="sldNum" sz="quarter" idx="10"/>
          </p:nvPr>
        </p:nvSpPr>
        <p:spPr/>
        <p:txBody>
          <a:bodyPr/>
          <a:lstStyle/>
          <a:p>
            <a:fld id="{D2AAB52B-0897-46EF-ACB7-C2A1E9716B33}" type="slidenum">
              <a:rPr lang="en-CA" smtClean="0"/>
              <a:pPr/>
              <a:t>8</a:t>
            </a:fld>
            <a:endParaRPr lang="en-CA" dirty="0"/>
          </a:p>
        </p:txBody>
      </p:sp>
    </p:spTree>
    <p:extLst>
      <p:ext uri="{BB962C8B-B14F-4D97-AF65-F5344CB8AC3E}">
        <p14:creationId xmlns:p14="http://schemas.microsoft.com/office/powerpoint/2010/main" val="95994519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1200"/>
              </a:spcBef>
              <a:spcAft>
                <a:spcPts val="600"/>
              </a:spcAft>
            </a:pPr>
            <a:r>
              <a:rPr lang="en-CA" sz="1200" b="1" kern="1200" dirty="0">
                <a:solidFill>
                  <a:schemeClr val="tx1"/>
                </a:solidFill>
                <a:latin typeface="+mn-lt"/>
                <a:ea typeface="Calibri" panose="020F0502020204030204" pitchFamily="34" charset="0"/>
                <a:cs typeface="Times New Roman" panose="02020603050405020304" pitchFamily="18" charset="0"/>
              </a:rPr>
              <a:t>SAY:</a:t>
            </a:r>
            <a:endParaRPr lang="en-CA" sz="1200" kern="1200" dirty="0">
              <a:solidFill>
                <a:schemeClr val="tx1"/>
              </a:solidFill>
              <a:latin typeface="+mn-lt"/>
              <a:ea typeface="Calibri" panose="020F0502020204030204" pitchFamily="34" charset="0"/>
              <a:cs typeface="Times New Roman" panose="02020603050405020304" pitchFamily="18" charset="0"/>
            </a:endParaRPr>
          </a:p>
          <a:p>
            <a:pPr marL="0" lvl="0" indent="0">
              <a:lnSpc>
                <a:spcPct val="115000"/>
              </a:lnSpc>
              <a:spcBef>
                <a:spcPts val="1200"/>
              </a:spcBef>
              <a:spcAft>
                <a:spcPts val="600"/>
              </a:spcAft>
              <a:buFont typeface="Symbol" panose="05050102010706020507" pitchFamily="18" charset="2"/>
              <a:buNone/>
            </a:pPr>
            <a:r>
              <a:rPr lang="en-US" sz="1200" b="0" kern="1200" dirty="0">
                <a:solidFill>
                  <a:schemeClr val="tx1"/>
                </a:solidFill>
                <a:latin typeface="+mn-lt"/>
                <a:ea typeface="Calibri" panose="020F0502020204030204" pitchFamily="34" charset="0"/>
                <a:cs typeface="Times New Roman" panose="02020603050405020304" pitchFamily="18" charset="0"/>
              </a:rPr>
              <a:t>You</a:t>
            </a:r>
            <a:r>
              <a:rPr lang="en-US" sz="1200" b="0" kern="1200" baseline="0" dirty="0">
                <a:solidFill>
                  <a:schemeClr val="tx1"/>
                </a:solidFill>
                <a:latin typeface="+mn-lt"/>
                <a:ea typeface="Calibri" panose="020F0502020204030204" pitchFamily="34" charset="0"/>
                <a:cs typeface="Times New Roman" panose="02020603050405020304" pitchFamily="18" charset="0"/>
              </a:rPr>
              <a:t> will have 30 minutes to complete the lesson quiz.</a:t>
            </a:r>
            <a:endParaRPr lang="en-US" sz="1200" b="0" kern="1200" dirty="0">
              <a:solidFill>
                <a:schemeClr val="tx1"/>
              </a:solidFill>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80</a:t>
            </a:fld>
            <a:endParaRPr lang="en-CA" dirty="0"/>
          </a:p>
        </p:txBody>
      </p:sp>
    </p:spTree>
    <p:extLst>
      <p:ext uri="{BB962C8B-B14F-4D97-AF65-F5344CB8AC3E}">
        <p14:creationId xmlns:p14="http://schemas.microsoft.com/office/powerpoint/2010/main" val="198176400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1200"/>
              </a:spcBef>
              <a:spcAft>
                <a:spcPts val="600"/>
              </a:spcAft>
            </a:pPr>
            <a:r>
              <a:rPr lang="en-CA" sz="1200" b="1" kern="1200" dirty="0">
                <a:solidFill>
                  <a:schemeClr val="tx1"/>
                </a:solidFill>
                <a:latin typeface="+mn-lt"/>
                <a:ea typeface="Calibri" panose="020F0502020204030204" pitchFamily="34" charset="0"/>
                <a:cs typeface="Times New Roman" panose="02020603050405020304" pitchFamily="18" charset="0"/>
              </a:rPr>
              <a:t>SAY:</a:t>
            </a:r>
            <a:endParaRPr lang="en-CA" sz="1200" kern="1200" dirty="0">
              <a:solidFill>
                <a:schemeClr val="tx1"/>
              </a:solidFill>
              <a:latin typeface="+mn-lt"/>
              <a:ea typeface="Calibri" panose="020F0502020204030204" pitchFamily="34" charset="0"/>
              <a:cs typeface="Times New Roman" panose="02020603050405020304" pitchFamily="18" charset="0"/>
            </a:endParaRPr>
          </a:p>
          <a:p>
            <a:r>
              <a:rPr lang="en-CA" sz="1200" kern="1200" dirty="0">
                <a:solidFill>
                  <a:schemeClr val="tx1"/>
                </a:solidFill>
                <a:effectLst/>
                <a:latin typeface="Calibri Light" panose="020F0302020204030204" pitchFamily="34" charset="0"/>
                <a:ea typeface="+mn-ea"/>
                <a:cs typeface="+mn-cs"/>
              </a:rPr>
              <a:t>The Practical</a:t>
            </a:r>
            <a:r>
              <a:rPr lang="en-CA" sz="1200" kern="1200" baseline="0" dirty="0">
                <a:solidFill>
                  <a:schemeClr val="tx1"/>
                </a:solidFill>
                <a:effectLst/>
                <a:latin typeface="Calibri Light" panose="020F0302020204030204" pitchFamily="34" charset="0"/>
                <a:ea typeface="+mn-ea"/>
                <a:cs typeface="+mn-cs"/>
              </a:rPr>
              <a:t> Training and </a:t>
            </a:r>
            <a:r>
              <a:rPr lang="en-CA" sz="1200" kern="1200" dirty="0">
                <a:solidFill>
                  <a:schemeClr val="tx1"/>
                </a:solidFill>
                <a:effectLst/>
                <a:latin typeface="Calibri Light" panose="020F0302020204030204" pitchFamily="34" charset="0"/>
                <a:ea typeface="+mn-ea"/>
                <a:cs typeface="+mn-cs"/>
              </a:rPr>
              <a:t>Assessment for Lesson 5 Basic Driving Strategies includes a demonstration of basic driving manoeuvres, s</a:t>
            </a:r>
            <a:r>
              <a:rPr lang="en-US" sz="1200" kern="1200" dirty="0">
                <a:solidFill>
                  <a:schemeClr val="tx1"/>
                </a:solidFill>
                <a:effectLst/>
                <a:latin typeface="Calibri Light" panose="020F0302020204030204" pitchFamily="34" charset="0"/>
                <a:ea typeface="+mn-ea"/>
                <a:cs typeface="+mn-cs"/>
              </a:rPr>
              <a:t>tarting</a:t>
            </a:r>
            <a:r>
              <a:rPr lang="en-US" sz="1200" kern="1200" baseline="0" dirty="0">
                <a:solidFill>
                  <a:schemeClr val="tx1"/>
                </a:solidFill>
                <a:effectLst/>
                <a:latin typeface="Calibri Light" panose="020F0302020204030204" pitchFamily="34" charset="0"/>
                <a:ea typeface="+mn-ea"/>
                <a:cs typeface="+mn-cs"/>
              </a:rPr>
              <a:t> the vehicle, shifting gears, accelerating, decelerating, braking, c</a:t>
            </a:r>
            <a:r>
              <a:rPr lang="en-CA" sz="1200" kern="1200" dirty="0">
                <a:solidFill>
                  <a:schemeClr val="tx1"/>
                </a:solidFill>
                <a:effectLst/>
                <a:latin typeface="Calibri Light" panose="020F0302020204030204" pitchFamily="34" charset="0"/>
                <a:ea typeface="+mn-ea"/>
                <a:cs typeface="+mn-cs"/>
              </a:rPr>
              <a:t>urves, lane changing, and turns.</a:t>
            </a:r>
          </a:p>
          <a:p>
            <a:pPr marL="0" lvl="0" indent="0">
              <a:lnSpc>
                <a:spcPct val="115000"/>
              </a:lnSpc>
              <a:spcBef>
                <a:spcPts val="1200"/>
              </a:spcBef>
              <a:spcAft>
                <a:spcPts val="600"/>
              </a:spcAft>
              <a:buFont typeface="Symbol" panose="05050102010706020507" pitchFamily="18" charset="2"/>
              <a:buNone/>
            </a:pPr>
            <a:endParaRPr lang="en-US" sz="1200" b="0" kern="1200" dirty="0">
              <a:solidFill>
                <a:schemeClr val="tx1"/>
              </a:solidFill>
              <a:latin typeface="+mn-lt"/>
              <a:ea typeface="Calibri" panose="020F0502020204030204" pitchFamily="34" charset="0"/>
              <a:cs typeface="Times New Roman" panose="02020603050405020304" pitchFamily="18" charset="0"/>
            </a:endParaRPr>
          </a:p>
          <a:p>
            <a:pPr marL="0" lvl="0" indent="0">
              <a:lnSpc>
                <a:spcPct val="115000"/>
              </a:lnSpc>
              <a:spcBef>
                <a:spcPts val="1200"/>
              </a:spcBef>
              <a:spcAft>
                <a:spcPts val="600"/>
              </a:spcAft>
              <a:buFont typeface="Symbol" panose="05050102010706020507" pitchFamily="18" charset="2"/>
              <a:buNone/>
            </a:pPr>
            <a:r>
              <a:rPr lang="en-US" sz="1200" b="0" kern="1200" dirty="0">
                <a:solidFill>
                  <a:schemeClr val="tx1"/>
                </a:solidFill>
                <a:latin typeface="+mn-lt"/>
                <a:ea typeface="Calibri" panose="020F0502020204030204" pitchFamily="34" charset="0"/>
                <a:cs typeface="Times New Roman" panose="02020603050405020304" pitchFamily="18" charset="0"/>
              </a:rPr>
              <a:t>You will now head out to the yard where an instructor will spend time demonstrating how to perform these activities and manoeuvres then you will do the same techniques and practice the manoeuvres as the driver. You may wish to take your exercise book or textbook with the procedure job aid.  Each</a:t>
            </a:r>
            <a:r>
              <a:rPr lang="en-US" sz="1200" b="0" kern="1200" baseline="0" dirty="0">
                <a:solidFill>
                  <a:schemeClr val="tx1"/>
                </a:solidFill>
                <a:latin typeface="+mn-lt"/>
                <a:ea typeface="Calibri" panose="020F0502020204030204" pitchFamily="34" charset="0"/>
                <a:cs typeface="Times New Roman" panose="02020603050405020304" pitchFamily="18" charset="0"/>
              </a:rPr>
              <a:t> time you attempt the activities, your instructor will provide you with a copy of your in-yard assessment which you should review to improve your skills in this area.</a:t>
            </a:r>
            <a:endParaRPr lang="en-US" sz="1200" b="0" kern="1200" dirty="0">
              <a:solidFill>
                <a:schemeClr val="tx1"/>
              </a:solidFill>
              <a:latin typeface="+mn-lt"/>
              <a:ea typeface="Calibri" panose="020F0502020204030204" pitchFamily="34" charset="0"/>
              <a:cs typeface="Times New Roman" panose="02020603050405020304" pitchFamily="18" charset="0"/>
            </a:endParaRPr>
          </a:p>
          <a:p>
            <a:pPr marL="0" lvl="0" indent="0">
              <a:lnSpc>
                <a:spcPct val="115000"/>
              </a:lnSpc>
              <a:spcBef>
                <a:spcPts val="1200"/>
              </a:spcBef>
              <a:spcAft>
                <a:spcPts val="600"/>
              </a:spcAft>
              <a:buFont typeface="Symbol" panose="05050102010706020507" pitchFamily="18" charset="2"/>
              <a:buNone/>
            </a:pPr>
            <a:endParaRPr lang="en-US" sz="1200" b="1" kern="1200" dirty="0">
              <a:solidFill>
                <a:schemeClr val="tx1"/>
              </a:solidFill>
              <a:latin typeface="+mn-lt"/>
              <a:ea typeface="Calibri" panose="020F0502020204030204" pitchFamily="34" charset="0"/>
              <a:cs typeface="Times New Roman" panose="02020603050405020304" pitchFamily="18" charset="0"/>
            </a:endParaRPr>
          </a:p>
          <a:p>
            <a:pPr marL="0" lvl="0" indent="0">
              <a:lnSpc>
                <a:spcPct val="115000"/>
              </a:lnSpc>
              <a:spcBef>
                <a:spcPts val="1200"/>
              </a:spcBef>
              <a:spcAft>
                <a:spcPts val="600"/>
              </a:spcAft>
              <a:buFont typeface="Symbol" panose="05050102010706020507" pitchFamily="18" charset="2"/>
              <a:buNone/>
            </a:pPr>
            <a:r>
              <a:rPr lang="en-US" sz="1200" b="1" kern="1200" dirty="0">
                <a:solidFill>
                  <a:schemeClr val="tx1"/>
                </a:solidFill>
                <a:latin typeface="+mn-lt"/>
                <a:ea typeface="Calibri" panose="020F0502020204030204" pitchFamily="34" charset="0"/>
                <a:cs typeface="Times New Roman" panose="02020603050405020304" pitchFamily="18" charset="0"/>
              </a:rPr>
              <a:t>DO:</a:t>
            </a:r>
          </a:p>
          <a:p>
            <a:pPr marL="0" marR="0" lvl="0" indent="0" algn="l" defTabSz="914400" rtl="0" eaLnBrk="1" fontAlgn="auto" latinLnBrk="0" hangingPunct="1">
              <a:lnSpc>
                <a:spcPct val="115000"/>
              </a:lnSpc>
              <a:spcBef>
                <a:spcPts val="1200"/>
              </a:spcBef>
              <a:spcAft>
                <a:spcPts val="600"/>
              </a:spcAft>
              <a:buClrTx/>
              <a:buSzTx/>
              <a:buFont typeface="Symbol" panose="05050102010706020507" pitchFamily="18" charset="2"/>
              <a:buNone/>
              <a:tabLst/>
              <a:defRPr/>
            </a:pPr>
            <a:r>
              <a:rPr lang="en-US" sz="1200" b="0" kern="1200" dirty="0">
                <a:solidFill>
                  <a:schemeClr val="tx1"/>
                </a:solidFill>
                <a:latin typeface="+mn-lt"/>
                <a:ea typeface="Calibri" panose="020F0502020204030204" pitchFamily="34" charset="0"/>
                <a:cs typeface="Times New Roman" panose="02020603050405020304" pitchFamily="18" charset="0"/>
              </a:rPr>
              <a:t>At the end of the classroom session, the instructor and the students will proceed to the yard for the</a:t>
            </a:r>
            <a:r>
              <a:rPr lang="en-US" sz="1200" b="0" kern="1200" baseline="0" dirty="0">
                <a:solidFill>
                  <a:schemeClr val="tx1"/>
                </a:solidFill>
                <a:latin typeface="+mn-lt"/>
                <a:ea typeface="Calibri" panose="020F0502020204030204" pitchFamily="34" charset="0"/>
                <a:cs typeface="Times New Roman" panose="02020603050405020304" pitchFamily="18" charset="0"/>
              </a:rPr>
              <a:t> </a:t>
            </a:r>
            <a:r>
              <a:rPr lang="en-US" sz="1200" b="0" kern="1200" dirty="0">
                <a:solidFill>
                  <a:schemeClr val="tx1"/>
                </a:solidFill>
                <a:latin typeface="+mn-lt"/>
                <a:ea typeface="Calibri" panose="020F0502020204030204" pitchFamily="34" charset="0"/>
                <a:cs typeface="Times New Roman" panose="02020603050405020304" pitchFamily="18" charset="0"/>
              </a:rPr>
              <a:t>in-yard</a:t>
            </a:r>
            <a:r>
              <a:rPr lang="en-US" sz="1200" b="0" kern="1200" baseline="0" dirty="0">
                <a:solidFill>
                  <a:schemeClr val="tx1"/>
                </a:solidFill>
                <a:latin typeface="+mn-lt"/>
                <a:ea typeface="Calibri" panose="020F0502020204030204" pitchFamily="34" charset="0"/>
                <a:cs typeface="Times New Roman" panose="02020603050405020304" pitchFamily="18" charset="0"/>
              </a:rPr>
              <a:t> and in-cab </a:t>
            </a:r>
            <a:r>
              <a:rPr lang="en-US" sz="1200" b="0" kern="1200" dirty="0">
                <a:solidFill>
                  <a:schemeClr val="tx1"/>
                </a:solidFill>
                <a:latin typeface="+mn-lt"/>
                <a:ea typeface="Calibri" panose="020F0502020204030204" pitchFamily="34" charset="0"/>
                <a:cs typeface="Times New Roman" panose="02020603050405020304" pitchFamily="18" charset="0"/>
              </a:rPr>
              <a:t>activities. The instructor will have about 30 minutes in-yard first, then 30 minutes</a:t>
            </a:r>
            <a:r>
              <a:rPr lang="en-US" sz="1200" b="0" kern="1200" baseline="0" dirty="0">
                <a:solidFill>
                  <a:schemeClr val="tx1"/>
                </a:solidFill>
                <a:latin typeface="+mn-lt"/>
                <a:ea typeface="Calibri" panose="020F0502020204030204" pitchFamily="34" charset="0"/>
                <a:cs typeface="Times New Roman" panose="02020603050405020304" pitchFamily="18" charset="0"/>
              </a:rPr>
              <a:t> in-carb</a:t>
            </a:r>
            <a:r>
              <a:rPr lang="en-US" sz="1200" b="0" kern="1200" dirty="0">
                <a:solidFill>
                  <a:schemeClr val="tx1"/>
                </a:solidFill>
                <a:latin typeface="+mn-lt"/>
                <a:ea typeface="Calibri" panose="020F0502020204030204" pitchFamily="34" charset="0"/>
                <a:cs typeface="Times New Roman" panose="02020603050405020304" pitchFamily="18" charset="0"/>
              </a:rPr>
              <a:t> to demonstrate all of these activities to the student, after which the student will perform the activities. The students will have a minimum of 30 minutes</a:t>
            </a:r>
            <a:r>
              <a:rPr lang="en-US" sz="1200" b="0" kern="1200" baseline="0" dirty="0">
                <a:solidFill>
                  <a:schemeClr val="tx1"/>
                </a:solidFill>
                <a:latin typeface="+mn-lt"/>
                <a:ea typeface="Calibri" panose="020F0502020204030204" pitchFamily="34" charset="0"/>
                <a:cs typeface="Times New Roman" panose="02020603050405020304" pitchFamily="18" charset="0"/>
              </a:rPr>
              <a:t> to demonstrate their learning in-yard before they go in-cab and on-road.</a:t>
            </a:r>
            <a:r>
              <a:rPr lang="en-US" sz="1200" b="0" kern="1200" dirty="0">
                <a:solidFill>
                  <a:schemeClr val="tx1"/>
                </a:solidFill>
                <a:latin typeface="+mn-lt"/>
                <a:ea typeface="Calibri" panose="020F0502020204030204" pitchFamily="34" charset="0"/>
                <a:cs typeface="Times New Roman" panose="02020603050405020304" pitchFamily="18" charset="0"/>
              </a:rPr>
              <a:t> This time may be split up and used smaller increments throughout the length of the course. Decisions about how to organize yard time will need to flex with each class based on numbers of students, available instructors for proper yard ratio and physical training space. Instructor will evaluate students using the practical</a:t>
            </a:r>
            <a:r>
              <a:rPr lang="en-US" sz="1200" b="0" kern="1200" baseline="0" dirty="0">
                <a:solidFill>
                  <a:schemeClr val="tx1"/>
                </a:solidFill>
                <a:latin typeface="+mn-lt"/>
                <a:ea typeface="Calibri" panose="020F0502020204030204" pitchFamily="34" charset="0"/>
                <a:cs typeface="Times New Roman" panose="02020603050405020304" pitchFamily="18" charset="0"/>
              </a:rPr>
              <a:t> assessment sheet</a:t>
            </a:r>
            <a:r>
              <a:rPr lang="en-US" sz="1200" b="0" kern="1200" dirty="0">
                <a:solidFill>
                  <a:schemeClr val="tx1"/>
                </a:solidFill>
                <a:latin typeface="+mn-lt"/>
                <a:ea typeface="Calibri" panose="020F0502020204030204" pitchFamily="34" charset="0"/>
                <a:cs typeface="Times New Roman" panose="02020603050405020304" pitchFamily="18" charset="0"/>
              </a:rPr>
              <a:t>.  The</a:t>
            </a:r>
            <a:r>
              <a:rPr lang="en-US" sz="1200" b="0" kern="1200" baseline="0" dirty="0">
                <a:solidFill>
                  <a:schemeClr val="tx1"/>
                </a:solidFill>
                <a:latin typeface="+mn-lt"/>
                <a:ea typeface="Calibri" panose="020F0502020204030204" pitchFamily="34" charset="0"/>
                <a:cs typeface="Times New Roman" panose="02020603050405020304" pitchFamily="18" charset="0"/>
              </a:rPr>
              <a:t> list may then be shared with the student to improve their performance.  Use one practical assessment sheet each time the student performs the activities. </a:t>
            </a:r>
            <a:r>
              <a:rPr lang="en-US" sz="1200" b="0" kern="1200" dirty="0">
                <a:solidFill>
                  <a:schemeClr val="tx1"/>
                </a:solidFill>
                <a:latin typeface="+mn-lt"/>
                <a:ea typeface="Calibri" panose="020F0502020204030204" pitchFamily="34" charset="0"/>
                <a:cs typeface="Times New Roman" panose="02020603050405020304" pitchFamily="18" charset="0"/>
              </a:rPr>
              <a:t>Students are encouraged to bring their textbook and/or exercise book with the lists of procedures and checklists during the time they are applying their learning.</a:t>
            </a:r>
          </a:p>
        </p:txBody>
      </p:sp>
      <p:sp>
        <p:nvSpPr>
          <p:cNvPr id="4" name="Slide Number Placeholder 3"/>
          <p:cNvSpPr>
            <a:spLocks noGrp="1"/>
          </p:cNvSpPr>
          <p:nvPr>
            <p:ph type="sldNum" sz="quarter" idx="10"/>
          </p:nvPr>
        </p:nvSpPr>
        <p:spPr/>
        <p:txBody>
          <a:bodyPr/>
          <a:lstStyle/>
          <a:p>
            <a:fld id="{D2AAB52B-0897-46EF-ACB7-C2A1E9716B33}" type="slidenum">
              <a:rPr lang="en-CA" smtClean="0"/>
              <a:t>81</a:t>
            </a:fld>
            <a:endParaRPr lang="en-CA" dirty="0"/>
          </a:p>
        </p:txBody>
      </p:sp>
    </p:spTree>
    <p:extLst>
      <p:ext uri="{BB962C8B-B14F-4D97-AF65-F5344CB8AC3E}">
        <p14:creationId xmlns:p14="http://schemas.microsoft.com/office/powerpoint/2010/main" val="264809610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1200"/>
              </a:spcBef>
              <a:spcAft>
                <a:spcPts val="600"/>
              </a:spcAft>
            </a:pPr>
            <a:r>
              <a:rPr lang="en-CA" sz="1200" b="1" kern="1200" dirty="0">
                <a:solidFill>
                  <a:schemeClr val="tx1"/>
                </a:solidFill>
                <a:latin typeface="+mn-lt"/>
                <a:ea typeface="Calibri" panose="020F0502020204030204" pitchFamily="34" charset="0"/>
                <a:cs typeface="Times New Roman" panose="02020603050405020304" pitchFamily="18" charset="0"/>
              </a:rPr>
              <a:t>SAY:</a:t>
            </a:r>
            <a:endParaRPr lang="en-CA" sz="1200" kern="1200" dirty="0">
              <a:solidFill>
                <a:schemeClr val="tx1"/>
              </a:solidFill>
              <a:latin typeface="+mn-lt"/>
              <a:ea typeface="Calibri" panose="020F0502020204030204" pitchFamily="34" charset="0"/>
              <a:cs typeface="Times New Roman" panose="02020603050405020304" pitchFamily="18" charset="0"/>
            </a:endParaRPr>
          </a:p>
          <a:p>
            <a:pPr marL="0" lvl="0" indent="0">
              <a:lnSpc>
                <a:spcPct val="115000"/>
              </a:lnSpc>
              <a:spcBef>
                <a:spcPts val="1200"/>
              </a:spcBef>
              <a:spcAft>
                <a:spcPts val="600"/>
              </a:spcAft>
              <a:buFont typeface="Symbol" panose="05050102010706020507" pitchFamily="18" charset="2"/>
              <a:buNone/>
            </a:pPr>
            <a:r>
              <a:rPr lang="en-US" sz="1200" b="0" kern="1200" dirty="0">
                <a:solidFill>
                  <a:schemeClr val="tx1"/>
                </a:solidFill>
                <a:latin typeface="+mn-lt"/>
                <a:ea typeface="Calibri" panose="020F0502020204030204" pitchFamily="34" charset="0"/>
                <a:cs typeface="Times New Roman" panose="02020603050405020304" pitchFamily="18" charset="0"/>
              </a:rPr>
              <a:t>You will now</a:t>
            </a:r>
            <a:r>
              <a:rPr lang="en-US" sz="1200" b="0" kern="1200" baseline="0" dirty="0">
                <a:solidFill>
                  <a:schemeClr val="tx1"/>
                </a:solidFill>
                <a:latin typeface="+mn-lt"/>
                <a:ea typeface="Calibri" panose="020F0502020204030204" pitchFamily="34" charset="0"/>
                <a:cs typeface="Times New Roman" panose="02020603050405020304" pitchFamily="18" charset="0"/>
              </a:rPr>
              <a:t> have a practical assessment where y</a:t>
            </a:r>
            <a:r>
              <a:rPr lang="en-US" sz="1200" b="0" kern="1200" dirty="0">
                <a:solidFill>
                  <a:schemeClr val="tx1"/>
                </a:solidFill>
                <a:latin typeface="+mn-lt"/>
                <a:ea typeface="Calibri" panose="020F0502020204030204" pitchFamily="34" charset="0"/>
                <a:cs typeface="Times New Roman" panose="02020603050405020304" pitchFamily="18" charset="0"/>
              </a:rPr>
              <a:t>our instructor will assess your understanding</a:t>
            </a:r>
            <a:r>
              <a:rPr lang="en-US" sz="1200" b="0" kern="1200" baseline="0" dirty="0">
                <a:solidFill>
                  <a:schemeClr val="tx1"/>
                </a:solidFill>
                <a:latin typeface="+mn-lt"/>
                <a:ea typeface="Calibri" panose="020F0502020204030204" pitchFamily="34" charset="0"/>
                <a:cs typeface="Times New Roman" panose="02020603050405020304" pitchFamily="18" charset="0"/>
              </a:rPr>
              <a:t> and skill competency.</a:t>
            </a:r>
            <a:r>
              <a:rPr lang="en-US" sz="1200" b="0" kern="1200" dirty="0">
                <a:solidFill>
                  <a:schemeClr val="tx1"/>
                </a:solidFill>
                <a:latin typeface="+mn-lt"/>
                <a:ea typeface="Calibri" panose="020F0502020204030204" pitchFamily="34" charset="0"/>
                <a:cs typeface="Times New Roman" panose="02020603050405020304" pitchFamily="18" charset="0"/>
              </a:rPr>
              <a:t> This assessment will count towards your final course mark.</a:t>
            </a:r>
          </a:p>
          <a:p>
            <a:pPr marL="0" lvl="0" indent="0">
              <a:lnSpc>
                <a:spcPct val="115000"/>
              </a:lnSpc>
              <a:spcBef>
                <a:spcPts val="1200"/>
              </a:spcBef>
              <a:spcAft>
                <a:spcPts val="600"/>
              </a:spcAft>
              <a:buFont typeface="Symbol" panose="05050102010706020507" pitchFamily="18" charset="2"/>
              <a:buNone/>
            </a:pPr>
            <a:endParaRPr lang="en-US" sz="1200" b="1" kern="1200" dirty="0">
              <a:solidFill>
                <a:schemeClr val="tx1"/>
              </a:solidFill>
              <a:latin typeface="+mn-lt"/>
              <a:ea typeface="Calibri" panose="020F0502020204030204" pitchFamily="34" charset="0"/>
              <a:cs typeface="Times New Roman" panose="02020603050405020304" pitchFamily="18" charset="0"/>
            </a:endParaRPr>
          </a:p>
          <a:p>
            <a:pPr marL="0" lvl="0" indent="0">
              <a:lnSpc>
                <a:spcPct val="115000"/>
              </a:lnSpc>
              <a:spcBef>
                <a:spcPts val="1200"/>
              </a:spcBef>
              <a:spcAft>
                <a:spcPts val="600"/>
              </a:spcAft>
              <a:buFont typeface="Symbol" panose="05050102010706020507" pitchFamily="18" charset="2"/>
              <a:buNone/>
            </a:pPr>
            <a:r>
              <a:rPr lang="en-US" sz="1200" b="1" kern="1200" dirty="0">
                <a:solidFill>
                  <a:schemeClr val="tx1"/>
                </a:solidFill>
                <a:latin typeface="+mn-lt"/>
                <a:ea typeface="Calibri" panose="020F0502020204030204" pitchFamily="34" charset="0"/>
                <a:cs typeface="Times New Roman" panose="02020603050405020304" pitchFamily="18" charset="0"/>
              </a:rPr>
              <a:t>DO:</a:t>
            </a:r>
          </a:p>
          <a:p>
            <a:pPr marL="0" lvl="0" indent="0">
              <a:lnSpc>
                <a:spcPct val="115000"/>
              </a:lnSpc>
              <a:spcBef>
                <a:spcPts val="1200"/>
              </a:spcBef>
              <a:spcAft>
                <a:spcPts val="600"/>
              </a:spcAft>
              <a:buFont typeface="Symbol" panose="05050102010706020507" pitchFamily="18" charset="2"/>
              <a:buNone/>
            </a:pPr>
            <a:r>
              <a:rPr lang="en-US" sz="1200" b="0" kern="1200" dirty="0">
                <a:solidFill>
                  <a:schemeClr val="tx1"/>
                </a:solidFill>
                <a:latin typeface="+mn-lt"/>
                <a:ea typeface="Calibri" panose="020F0502020204030204" pitchFamily="34" charset="0"/>
                <a:cs typeface="Times New Roman" panose="02020603050405020304" pitchFamily="18" charset="0"/>
              </a:rPr>
              <a:t>Using the in-yard assessment</a:t>
            </a:r>
            <a:r>
              <a:rPr lang="en-US" sz="1200" b="0" kern="1200" baseline="0" dirty="0">
                <a:solidFill>
                  <a:schemeClr val="tx1"/>
                </a:solidFill>
                <a:latin typeface="+mn-lt"/>
                <a:ea typeface="Calibri" panose="020F0502020204030204" pitchFamily="34" charset="0"/>
                <a:cs typeface="Times New Roman" panose="02020603050405020304" pitchFamily="18" charset="0"/>
              </a:rPr>
              <a:t>, the instructor wil</a:t>
            </a:r>
            <a:r>
              <a:rPr lang="en-US" sz="1200" b="0" kern="1200" dirty="0">
                <a:solidFill>
                  <a:schemeClr val="tx1"/>
                </a:solidFill>
                <a:latin typeface="+mn-lt"/>
                <a:ea typeface="Calibri" panose="020F0502020204030204" pitchFamily="34" charset="0"/>
                <a:cs typeface="Times New Roman" panose="02020603050405020304" pitchFamily="18" charset="0"/>
              </a:rPr>
              <a:t>l grade students on the skill competency for this lesson.  A minimum of 30 minutes will be used for in-yard assessment.  </a:t>
            </a:r>
          </a:p>
        </p:txBody>
      </p:sp>
      <p:sp>
        <p:nvSpPr>
          <p:cNvPr id="4" name="Slide Number Placeholder 3"/>
          <p:cNvSpPr>
            <a:spLocks noGrp="1"/>
          </p:cNvSpPr>
          <p:nvPr>
            <p:ph type="sldNum" sz="quarter" idx="10"/>
          </p:nvPr>
        </p:nvSpPr>
        <p:spPr/>
        <p:txBody>
          <a:bodyPr/>
          <a:lstStyle/>
          <a:p>
            <a:fld id="{D2AAB52B-0897-46EF-ACB7-C2A1E9716B33}" type="slidenum">
              <a:rPr lang="en-CA" smtClean="0"/>
              <a:t>82</a:t>
            </a:fld>
            <a:endParaRPr lang="en-CA" dirty="0"/>
          </a:p>
        </p:txBody>
      </p:sp>
    </p:spTree>
    <p:extLst>
      <p:ext uri="{BB962C8B-B14F-4D97-AF65-F5344CB8AC3E}">
        <p14:creationId xmlns:p14="http://schemas.microsoft.com/office/powerpoint/2010/main" val="1274174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ea typeface="+mn-ea"/>
                <a:cs typeface="+mn-cs"/>
              </a:rPr>
              <a:t>SAY</a:t>
            </a:r>
            <a:r>
              <a:rPr lang="en-CA" sz="1200" b="0" kern="1200" dirty="0">
                <a:solidFill>
                  <a:schemeClr val="tx1"/>
                </a:solidFill>
                <a:effectLst/>
                <a:ea typeface="+mn-ea"/>
                <a:cs typeface="+mn-cs"/>
              </a:rPr>
              <a:t>: </a:t>
            </a:r>
            <a:r>
              <a:rPr lang="en-CA" sz="1200" b="0" kern="1200" dirty="0">
                <a:solidFill>
                  <a:schemeClr val="tx1"/>
                </a:solidFill>
                <a:effectLst/>
                <a:latin typeface="Calibri Light" panose="020F0302020204030204" pitchFamily="34" charset="0"/>
                <a:ea typeface="+mn-ea"/>
                <a:cs typeface="+mn-cs"/>
              </a:rPr>
              <a:t>If you’re starting to fall asleep at the wheel, stop driving immediately (pull over) and get some rest. </a:t>
            </a:r>
            <a:r>
              <a:rPr lang="en-CA" sz="1200" kern="1200" dirty="0">
                <a:solidFill>
                  <a:schemeClr val="tx1"/>
                </a:solidFill>
                <a:effectLst/>
                <a:latin typeface="Calibri Light" panose="020F0302020204030204" pitchFamily="34" charset="0"/>
                <a:ea typeface="+mn-ea"/>
                <a:cs typeface="+mn-cs"/>
              </a:rPr>
              <a:t>Be honest with yourself, and give yourself a break when you need it. Better yet, take steps to manage your fatigue and avoid microsleeps altogether:</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Get plenty of sleep the night before a long trip, or if that’s not possible, get plenty of sleep the previous night.</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Avoid working all day and then driving all night. Stop overnight rather than driving straight through.</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Schedule regular breaks (consistent with company policy and Hours of Service regulations – see Section 8). And don’t just sit during your break - stretch or take a walk to get some fresh air.</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Travel with an awake and alert passenger. Having someone to chat with helps to keep you alert, and the passenger can watch you for signs of fatigue.  </a:t>
            </a:r>
          </a:p>
          <a:p>
            <a:pPr marL="171450" lvl="0" indent="-171450">
              <a:buFont typeface="Arial" panose="020B0604020202020204" pitchFamily="34" charset="0"/>
              <a:buChar char="•"/>
            </a:pPr>
            <a:r>
              <a:rPr lang="en-CA" sz="1200" u="none" strike="noStrike" kern="1200" dirty="0">
                <a:solidFill>
                  <a:schemeClr val="tx1"/>
                </a:solidFill>
                <a:effectLst/>
                <a:latin typeface="Calibri Light" panose="020F0302020204030204" pitchFamily="34" charset="0"/>
                <a:ea typeface="+mn-ea"/>
                <a:cs typeface="+mn-cs"/>
              </a:rPr>
              <a:t>Manage stress levels.</a:t>
            </a:r>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9</a:t>
            </a:fld>
            <a:endParaRPr lang="en-CA" dirty="0"/>
          </a:p>
        </p:txBody>
      </p:sp>
    </p:spTree>
    <p:extLst>
      <p:ext uri="{BB962C8B-B14F-4D97-AF65-F5344CB8AC3E}">
        <p14:creationId xmlns:p14="http://schemas.microsoft.com/office/powerpoint/2010/main" val="9303989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17.xml"/><Relationship Id="rId4" Type="http://schemas.openxmlformats.org/officeDocument/2006/relationships/image" Target="../media/image5.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2.xml"/><Relationship Id="rId1" Type="http://schemas.openxmlformats.org/officeDocument/2006/relationships/tags" Target="../tags/tag26.xml"/><Relationship Id="rId4" Type="http://schemas.openxmlformats.org/officeDocument/2006/relationships/image" Target="../media/image19.png"/></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9.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33.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5.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37.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3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F8379DA4-28CB-5C49-B710-9FDDFD7FEFA4}"/>
              </a:ext>
            </a:extLst>
          </p:cNvPr>
          <p:cNvSpPr/>
          <p:nvPr userDrawn="1"/>
        </p:nvSpPr>
        <p:spPr>
          <a:xfrm>
            <a:off x="-1051042" y="1345559"/>
            <a:ext cx="7949681" cy="1843892"/>
          </a:xfrm>
          <a:prstGeom prst="roundRect">
            <a:avLst/>
          </a:prstGeom>
          <a:gradFill>
            <a:gsLst>
              <a:gs pos="0">
                <a:schemeClr val="accent1">
                  <a:satMod val="103000"/>
                  <a:lumMod val="102000"/>
                  <a:tint val="94000"/>
                  <a:alpha val="90000"/>
                </a:schemeClr>
              </a:gs>
              <a:gs pos="50000">
                <a:schemeClr val="accent1">
                  <a:satMod val="110000"/>
                  <a:lumMod val="100000"/>
                  <a:shade val="100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latin typeface="Calibri Light" panose="020F0302020204030204" pitchFamily="34" charset="0"/>
            </a:endParaRPr>
          </a:p>
        </p:txBody>
      </p:sp>
      <p:sp>
        <p:nvSpPr>
          <p:cNvPr id="5" name="Footer Placeholder 4"/>
          <p:cNvSpPr>
            <a:spLocks noGrp="1"/>
          </p:cNvSpPr>
          <p:nvPr>
            <p:ph type="ftr" sz="quarter" idx="11"/>
          </p:nvPr>
        </p:nvSpPr>
        <p:spPr>
          <a:xfrm>
            <a:off x="628650" y="6356351"/>
            <a:ext cx="6182458" cy="501649"/>
          </a:xfrm>
          <a:prstGeom prst="rect">
            <a:avLst/>
          </a:prstGeom>
        </p:spPr>
        <p:txBody>
          <a:bodyPr/>
          <a:lstStyle>
            <a:lvl1pPr>
              <a:defRPr b="0" i="0">
                <a:latin typeface="Calibri Light" panose="020F0302020204030204" pitchFamily="34" charset="0"/>
              </a:defRPr>
            </a:lvl1pPr>
          </a:lstStyle>
          <a:p>
            <a:endParaRPr lang="en-US" dirty="0"/>
          </a:p>
        </p:txBody>
      </p:sp>
      <p:sp>
        <p:nvSpPr>
          <p:cNvPr id="2" name="Title 1"/>
          <p:cNvSpPr>
            <a:spLocks noGrp="1"/>
          </p:cNvSpPr>
          <p:nvPr>
            <p:ph type="ctrTitle" hasCustomPrompt="1"/>
          </p:nvPr>
        </p:nvSpPr>
        <p:spPr>
          <a:xfrm>
            <a:off x="772989" y="1577838"/>
            <a:ext cx="5849816" cy="954332"/>
          </a:xfrm>
          <a:prstGeom prst="rect">
            <a:avLst/>
          </a:prstGeom>
        </p:spPr>
        <p:txBody>
          <a:bodyPr anchor="ctr">
            <a:normAutofit/>
          </a:bodyPr>
          <a:lstStyle>
            <a:lvl1pPr algn="l">
              <a:defRPr sz="4000" b="1" i="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defRPr>
            </a:lvl1pPr>
          </a:lstStyle>
          <a:p>
            <a:r>
              <a:rPr lang="en-US" dirty="0"/>
              <a:t>Master title style</a:t>
            </a:r>
          </a:p>
        </p:txBody>
      </p:sp>
      <p:sp>
        <p:nvSpPr>
          <p:cNvPr id="3" name="Subtitle 2"/>
          <p:cNvSpPr>
            <a:spLocks noGrp="1"/>
          </p:cNvSpPr>
          <p:nvPr>
            <p:ph type="subTitle" idx="1"/>
          </p:nvPr>
        </p:nvSpPr>
        <p:spPr>
          <a:xfrm>
            <a:off x="782320" y="2409117"/>
            <a:ext cx="5849816" cy="502323"/>
          </a:xfrm>
          <a:prstGeom prst="rect">
            <a:avLst/>
          </a:prstGeom>
        </p:spPr>
        <p:txBody>
          <a:bodyPr anchor="ctr"/>
          <a:lstStyle>
            <a:lvl1pPr marL="0" indent="0" algn="l">
              <a:buNone/>
              <a:defRPr sz="240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Graphic 7">
            <a:extLst>
              <a:ext uri="{FF2B5EF4-FFF2-40B4-BE49-F238E27FC236}">
                <a16:creationId xmlns:a16="http://schemas.microsoft.com/office/drawing/2014/main" id="{59E0CCE2-0C99-7742-91F4-35E589F7C72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2320" y="5857189"/>
            <a:ext cx="2791304" cy="713473"/>
          </a:xfrm>
          <a:prstGeom prst="rect">
            <a:avLst/>
          </a:prstGeom>
          <a:effectLst>
            <a:outerShdw blurRad="317500" dir="2700000" algn="tl" rotWithShape="0">
              <a:prstClr val="black">
                <a:alpha val="78000"/>
              </a:prstClr>
            </a:outerShdw>
          </a:effectLst>
        </p:spPr>
      </p:pic>
    </p:spTree>
    <p:custDataLst>
      <p:tags r:id="rId1"/>
    </p:custDataLst>
    <p:extLst>
      <p:ext uri="{BB962C8B-B14F-4D97-AF65-F5344CB8AC3E}">
        <p14:creationId xmlns:p14="http://schemas.microsoft.com/office/powerpoint/2010/main" val="2181794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lendar - Bulleted List">
    <p:spTree>
      <p:nvGrpSpPr>
        <p:cNvPr id="1" name=""/>
        <p:cNvGrpSpPr/>
        <p:nvPr/>
      </p:nvGrpSpPr>
      <p:grpSpPr>
        <a:xfrm>
          <a:off x="0" y="0"/>
          <a:ext cx="0" cy="0"/>
          <a:chOff x="0" y="0"/>
          <a:chExt cx="0" cy="0"/>
        </a:xfrm>
      </p:grpSpPr>
      <p:pic>
        <p:nvPicPr>
          <p:cNvPr id="13" name="Picture 12" descr="calendar-blank-date-small-blue.png"/>
          <p:cNvPicPr>
            <a:picLocks noChangeAspect="1"/>
          </p:cNvPicPr>
          <p:nvPr userDrawn="1"/>
        </p:nvPicPr>
        <p:blipFill>
          <a:blip r:embed="rId3" cstate="print"/>
          <a:stretch>
            <a:fillRect/>
          </a:stretch>
        </p:blipFill>
        <p:spPr>
          <a:xfrm>
            <a:off x="914400" y="1929384"/>
            <a:ext cx="2569464" cy="2569464"/>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7" name="Text Placeholder 19"/>
          <p:cNvSpPr>
            <a:spLocks noGrp="1"/>
          </p:cNvSpPr>
          <p:nvPr>
            <p:ph type="body" sz="quarter" idx="22" hasCustomPrompt="1"/>
          </p:nvPr>
        </p:nvSpPr>
        <p:spPr>
          <a:xfrm>
            <a:off x="1161288" y="2697480"/>
            <a:ext cx="1636776" cy="1066800"/>
          </a:xfrm>
          <a:prstGeom prst="rect">
            <a:avLst/>
          </a:prstGeom>
        </p:spPr>
        <p:txBody>
          <a:bodyPr anchor="ctr" anchorCtr="0">
            <a:noAutofit/>
          </a:bodyPr>
          <a:lstStyle>
            <a:lvl1pPr marL="0" indent="0" algn="ctr">
              <a:lnSpc>
                <a:spcPts val="2200"/>
              </a:lnSpc>
              <a:spcBef>
                <a:spcPts val="0"/>
              </a:spcBef>
              <a:buNone/>
              <a:defRPr lang="en-US" sz="2200" b="1" kern="1200" dirty="0" smtClean="0">
                <a:solidFill>
                  <a:srgbClr val="00C8E1"/>
                </a:solidFill>
                <a:latin typeface="+mn-lt"/>
                <a:ea typeface="+mn-ea"/>
                <a:cs typeface="+mn-cs"/>
              </a:defRPr>
            </a:lvl1pPr>
            <a:lvl2pPr>
              <a:buNone/>
              <a:defRPr/>
            </a:lvl2pPr>
          </a:lstStyle>
          <a:p>
            <a:pPr lvl="0"/>
            <a:r>
              <a:rPr lang="en-US" dirty="0"/>
              <a:t>Enter month Enter year</a:t>
            </a:r>
          </a:p>
        </p:txBody>
      </p:sp>
      <p:sp>
        <p:nvSpPr>
          <p:cNvPr id="8" name="Content Placeholder 3"/>
          <p:cNvSpPr>
            <a:spLocks noGrp="1"/>
          </p:cNvSpPr>
          <p:nvPr>
            <p:ph sz="half" idx="2"/>
          </p:nvPr>
        </p:nvSpPr>
        <p:spPr>
          <a:xfrm>
            <a:off x="3886200" y="1773936"/>
            <a:ext cx="4736592" cy="3255264"/>
          </a:xfrm>
          <a:prstGeom prst="rect">
            <a:avLst/>
          </a:prstGeom>
        </p:spPr>
        <p:txBody>
          <a:bodyPr>
            <a:noAutofit/>
          </a:bodyPr>
          <a:lstStyle>
            <a:lvl1pPr>
              <a:defRPr sz="2200">
                <a:latin typeface="Calibri Light" panose="020F0302020204030204" pitchFamily="34" charset="0"/>
              </a:defRPr>
            </a:lvl1pPr>
            <a:lvl2pPr>
              <a:defRPr sz="2200">
                <a:latin typeface="Calibri Light" panose="020F0302020204030204" pitchFamily="34" charset="0"/>
              </a:defRPr>
            </a:lvl2pPr>
            <a:lvl3pPr>
              <a:defRPr sz="2200">
                <a:latin typeface="Calibri Light" panose="020F0302020204030204" pitchFamily="34" charset="0"/>
              </a:defRPr>
            </a:lvl3pPr>
            <a:lvl4pPr>
              <a:defRPr sz="2200">
                <a:latin typeface="Calibri Light" panose="020F0302020204030204" pitchFamily="34" charset="0"/>
              </a:defRPr>
            </a:lvl4pPr>
            <a:lvl5pPr>
              <a:defRPr sz="2200">
                <a:latin typeface="Calibri Light" panose="020F03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6"/>
          <p:cNvSpPr>
            <a:spLocks noGrp="1"/>
          </p:cNvSpPr>
          <p:nvPr>
            <p:ph type="body" sz="quarter" idx="18" hasCustomPrompt="1"/>
          </p:nvPr>
        </p:nvSpPr>
        <p:spPr>
          <a:xfrm>
            <a:off x="3886200" y="1389888"/>
            <a:ext cx="4736592" cy="381000"/>
          </a:xfrm>
          <a:prstGeom prst="rect">
            <a:avLst/>
          </a:prstGeom>
        </p:spPr>
        <p:txBody>
          <a:bodyPr>
            <a:noAutofit/>
          </a:bodyPr>
          <a:lstStyle>
            <a:lvl1pPr marL="0" indent="0">
              <a:buNone/>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a:t>Click to add text</a:t>
            </a:r>
          </a:p>
        </p:txBody>
      </p:sp>
      <p:sp>
        <p:nvSpPr>
          <p:cNvPr id="10" name="Date Placeholder 9"/>
          <p:cNvSpPr>
            <a:spLocks noGrp="1"/>
          </p:cNvSpPr>
          <p:nvPr>
            <p:ph type="dt" sz="half" idx="23"/>
          </p:nvPr>
        </p:nvSpPr>
        <p:spPr>
          <a:xfrm>
            <a:off x="457200" y="6356350"/>
            <a:ext cx="2133600" cy="365125"/>
          </a:xfrm>
          <a:prstGeom prst="rect">
            <a:avLst/>
          </a:prstGeom>
        </p:spPr>
        <p:txBody>
          <a:bodyPr/>
          <a:lstStyle/>
          <a:p>
            <a:fld id="{FEAA4D4A-80E9-4493-9D39-F40D6AA3ECD1}" type="datetimeFigureOut">
              <a:rPr lang="en-US" smtClean="0"/>
              <a:pPr/>
              <a:t>1/14/2022</a:t>
            </a:fld>
            <a:endParaRPr lang="en-US" dirty="0"/>
          </a:p>
        </p:txBody>
      </p:sp>
      <p:sp>
        <p:nvSpPr>
          <p:cNvPr id="11" name="Slide Number Placeholder 10"/>
          <p:cNvSpPr>
            <a:spLocks noGrp="1"/>
          </p:cNvSpPr>
          <p:nvPr>
            <p:ph type="sldNum" sz="quarter" idx="24"/>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12" name="Footer Placeholder 11"/>
          <p:cNvSpPr>
            <a:spLocks noGrp="1"/>
          </p:cNvSpPr>
          <p:nvPr>
            <p:ph type="ftr" sz="quarter" idx="25"/>
          </p:nvPr>
        </p:nvSpPr>
        <p:spPr/>
        <p:txBody>
          <a:bodyPr/>
          <a:lstStyle/>
          <a:p>
            <a:endParaRPr lang="en-US" dirty="0"/>
          </a:p>
        </p:txBody>
      </p:sp>
    </p:spTree>
    <p:custDataLst>
      <p:tags r:id="rId1"/>
    </p:custDataLst>
    <p:extLst>
      <p:ext uri="{BB962C8B-B14F-4D97-AF65-F5344CB8AC3E}">
        <p14:creationId xmlns:p14="http://schemas.microsoft.com/office/powerpoint/2010/main" val="3402683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irc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Oval 5"/>
          <p:cNvSpPr>
            <a:spLocks noChangeAspect="1"/>
          </p:cNvSpPr>
          <p:nvPr userDrawn="1"/>
        </p:nvSpPr>
        <p:spPr>
          <a:xfrm>
            <a:off x="753534" y="2855976"/>
            <a:ext cx="2478024" cy="2478024"/>
          </a:xfrm>
          <a:prstGeom prst="ellipse">
            <a:avLst/>
          </a:prstGeom>
          <a:solidFill>
            <a:srgbClr val="0099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p:cNvSpPr>
            <a:spLocks noChangeAspect="1"/>
          </p:cNvSpPr>
          <p:nvPr userDrawn="1"/>
        </p:nvSpPr>
        <p:spPr>
          <a:xfrm>
            <a:off x="3311529" y="2855976"/>
            <a:ext cx="2478024" cy="2478024"/>
          </a:xfrm>
          <a:prstGeom prst="ellipse">
            <a:avLst/>
          </a:prstGeom>
          <a:solidFill>
            <a:srgbClr val="00B9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Oval 7"/>
          <p:cNvSpPr>
            <a:spLocks noChangeAspect="1"/>
          </p:cNvSpPr>
          <p:nvPr userDrawn="1"/>
        </p:nvSpPr>
        <p:spPr>
          <a:xfrm>
            <a:off x="5869524" y="2855976"/>
            <a:ext cx="2478024" cy="2478024"/>
          </a:xfrm>
          <a:prstGeom prst="ellipse">
            <a:avLst/>
          </a:prstGeom>
          <a:solidFill>
            <a:srgbClr val="0191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19"/>
          <p:cNvSpPr>
            <a:spLocks noGrp="1"/>
          </p:cNvSpPr>
          <p:nvPr>
            <p:ph type="body" sz="quarter" idx="22"/>
          </p:nvPr>
        </p:nvSpPr>
        <p:spPr>
          <a:xfrm>
            <a:off x="811446" y="3218688"/>
            <a:ext cx="2362200" cy="1752600"/>
          </a:xfrm>
          <a:prstGeom prst="rect">
            <a:avLst/>
          </a:prstGeom>
        </p:spPr>
        <p:txBody>
          <a:bodyPr anchor="ctr" anchorCtr="0">
            <a:noAutofit/>
          </a:bodyPr>
          <a:lstStyle>
            <a:lvl1pPr marL="0" indent="0" algn="ctr">
              <a:lnSpc>
                <a:spcPts val="2200"/>
              </a:lnSpc>
              <a:buNone/>
              <a:defRPr sz="2200" b="0">
                <a:solidFill>
                  <a:schemeClr val="bg1"/>
                </a:solidFill>
                <a:latin typeface="Calibri Light" panose="020F0302020204030204" pitchFamily="34" charset="0"/>
              </a:defRPr>
            </a:lvl1pPr>
            <a:lvl2pPr>
              <a:buNone/>
              <a:defRPr/>
            </a:lvl2pPr>
          </a:lstStyle>
          <a:p>
            <a:pPr lvl="0"/>
            <a:r>
              <a:rPr lang="en-US" dirty="0"/>
              <a:t>Click to edit Master text styles</a:t>
            </a:r>
          </a:p>
        </p:txBody>
      </p:sp>
      <p:sp>
        <p:nvSpPr>
          <p:cNvPr id="10" name="Text Placeholder 19"/>
          <p:cNvSpPr>
            <a:spLocks noGrp="1"/>
          </p:cNvSpPr>
          <p:nvPr>
            <p:ph type="body" sz="quarter" idx="23"/>
          </p:nvPr>
        </p:nvSpPr>
        <p:spPr>
          <a:xfrm>
            <a:off x="3369441" y="3218688"/>
            <a:ext cx="2362200" cy="1752600"/>
          </a:xfrm>
          <a:prstGeom prst="rect">
            <a:avLst/>
          </a:prstGeom>
        </p:spPr>
        <p:txBody>
          <a:bodyPr anchor="ctr" anchorCtr="0">
            <a:noAutofit/>
          </a:bodyPr>
          <a:lstStyle>
            <a:lvl1pPr marL="0" indent="0" algn="ctr">
              <a:lnSpc>
                <a:spcPts val="2200"/>
              </a:lnSpc>
              <a:buNone/>
              <a:defRPr sz="2200" b="0">
                <a:solidFill>
                  <a:schemeClr val="bg1"/>
                </a:solidFill>
                <a:latin typeface="Calibri Light" panose="020F0302020204030204" pitchFamily="34" charset="0"/>
              </a:defRPr>
            </a:lvl1pPr>
            <a:lvl2pPr>
              <a:buNone/>
              <a:defRPr/>
            </a:lvl2pPr>
          </a:lstStyle>
          <a:p>
            <a:pPr lvl="0"/>
            <a:r>
              <a:rPr lang="en-US"/>
              <a:t>Click to edit Master text styles</a:t>
            </a:r>
          </a:p>
        </p:txBody>
      </p:sp>
      <p:sp>
        <p:nvSpPr>
          <p:cNvPr id="11" name="Text Placeholder 19"/>
          <p:cNvSpPr>
            <a:spLocks noGrp="1"/>
          </p:cNvSpPr>
          <p:nvPr>
            <p:ph type="body" sz="quarter" idx="24"/>
          </p:nvPr>
        </p:nvSpPr>
        <p:spPr>
          <a:xfrm>
            <a:off x="5927436" y="3218688"/>
            <a:ext cx="2362200" cy="1752600"/>
          </a:xfrm>
          <a:prstGeom prst="rect">
            <a:avLst/>
          </a:prstGeom>
        </p:spPr>
        <p:txBody>
          <a:bodyPr anchor="ctr" anchorCtr="0">
            <a:noAutofit/>
          </a:bodyPr>
          <a:lstStyle>
            <a:lvl1pPr marL="0" indent="0" algn="ctr">
              <a:lnSpc>
                <a:spcPts val="2200"/>
              </a:lnSpc>
              <a:buNone/>
              <a:defRPr sz="2200" b="0">
                <a:solidFill>
                  <a:schemeClr val="bg1"/>
                </a:solidFill>
                <a:latin typeface="Calibri Light" panose="020F0302020204030204" pitchFamily="34" charset="0"/>
              </a:defRPr>
            </a:lvl1pPr>
            <a:lvl2pPr>
              <a:buNone/>
              <a:defRPr/>
            </a:lvl2pPr>
          </a:lstStyle>
          <a:p>
            <a:pPr lvl="0"/>
            <a:r>
              <a:rPr lang="en-US"/>
              <a:t>Click to edit Master text styles</a:t>
            </a:r>
          </a:p>
        </p:txBody>
      </p:sp>
      <p:sp>
        <p:nvSpPr>
          <p:cNvPr id="12" name="Text Placeholder 2"/>
          <p:cNvSpPr>
            <a:spLocks noGrp="1"/>
          </p:cNvSpPr>
          <p:nvPr>
            <p:ph type="body" idx="13"/>
          </p:nvPr>
        </p:nvSpPr>
        <p:spPr>
          <a:xfrm>
            <a:off x="566928" y="1453896"/>
            <a:ext cx="7909560" cy="448056"/>
          </a:xfrm>
          <a:prstGeom prst="rect">
            <a:avLst/>
          </a:prstGeom>
        </p:spPr>
        <p:txBody>
          <a:bodyPr anchor="t" anchorCtr="0">
            <a:noAutofit/>
          </a:bodyPr>
          <a:lstStyle>
            <a:lvl1pPr marL="0" indent="0">
              <a:buNone/>
              <a:defRPr lang="en-US" sz="2200" b="1" kern="1200" smtClean="0">
                <a:solidFill>
                  <a:srgbClr val="00C8E1"/>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3"/>
          <p:cNvSpPr>
            <a:spLocks noGrp="1"/>
          </p:cNvSpPr>
          <p:nvPr>
            <p:ph type="body" sz="half" idx="2"/>
          </p:nvPr>
        </p:nvSpPr>
        <p:spPr>
          <a:xfrm>
            <a:off x="566928" y="1901952"/>
            <a:ext cx="7909560" cy="448056"/>
          </a:xfrm>
          <a:prstGeom prst="rect">
            <a:avLst/>
          </a:prstGeom>
        </p:spPr>
        <p:txBody>
          <a:bodyPr>
            <a:noAutofit/>
          </a:bodyPr>
          <a:lstStyle>
            <a:lvl1pPr marL="0" indent="0">
              <a:buNone/>
              <a:defRPr sz="2200">
                <a:latin typeface="Calibri Light" panose="020F03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Date Placeholder 13"/>
          <p:cNvSpPr>
            <a:spLocks noGrp="1"/>
          </p:cNvSpPr>
          <p:nvPr>
            <p:ph type="dt" sz="half" idx="25"/>
          </p:nvPr>
        </p:nvSpPr>
        <p:spPr>
          <a:xfrm>
            <a:off x="457200" y="6356350"/>
            <a:ext cx="2133600" cy="365125"/>
          </a:xfrm>
          <a:prstGeom prst="rect">
            <a:avLst/>
          </a:prstGeom>
        </p:spPr>
        <p:txBody>
          <a:bodyPr/>
          <a:lstStyle/>
          <a:p>
            <a:fld id="{FEAA4D4A-80E9-4493-9D39-F40D6AA3ECD1}" type="datetimeFigureOut">
              <a:rPr lang="en-US" smtClean="0"/>
              <a:pPr/>
              <a:t>1/14/2022</a:t>
            </a:fld>
            <a:endParaRPr lang="en-US" dirty="0"/>
          </a:p>
        </p:txBody>
      </p:sp>
      <p:sp>
        <p:nvSpPr>
          <p:cNvPr id="15" name="Slide Number Placeholder 14"/>
          <p:cNvSpPr>
            <a:spLocks noGrp="1"/>
          </p:cNvSpPr>
          <p:nvPr>
            <p:ph type="sldNum" sz="quarter" idx="26"/>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16" name="Footer Placeholder 15"/>
          <p:cNvSpPr>
            <a:spLocks noGrp="1"/>
          </p:cNvSpPr>
          <p:nvPr>
            <p:ph type="ftr" sz="quarter" idx="27"/>
          </p:nvPr>
        </p:nvSpPr>
        <p:spPr/>
        <p:txBody>
          <a:bodyPr/>
          <a:lstStyle/>
          <a:p>
            <a:endParaRPr lang="en-US" dirty="0"/>
          </a:p>
        </p:txBody>
      </p:sp>
    </p:spTree>
    <p:custDataLst>
      <p:tags r:id="rId1"/>
    </p:custDataLst>
    <p:extLst>
      <p:ext uri="{BB962C8B-B14F-4D97-AF65-F5344CB8AC3E}">
        <p14:creationId xmlns:p14="http://schemas.microsoft.com/office/powerpoint/2010/main" val="2418112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Pictur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914400" y="1389888"/>
            <a:ext cx="7351776" cy="4462272"/>
          </a:xfrm>
          <a:prstGeom prst="roundRect">
            <a:avLst/>
          </a:prstGeom>
        </p:spPr>
        <p:style>
          <a:lnRef idx="2">
            <a:schemeClr val="accent1"/>
          </a:lnRef>
          <a:fillRef idx="1">
            <a:schemeClr val="lt1"/>
          </a:fillRef>
          <a:effectRef idx="0">
            <a:schemeClr val="accent1"/>
          </a:effectRef>
          <a:fontRef idx="none"/>
        </p:style>
        <p:txBody>
          <a:bodyPr>
            <a:normAutofit/>
          </a:bodyPr>
          <a:lstStyle>
            <a:lvl1pPr marL="0" indent="0">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Placeholder 1"/>
          <p:cNvSpPr>
            <a:spLocks noGrp="1"/>
          </p:cNvSpPr>
          <p:nvPr>
            <p:ph type="title"/>
          </p:nvPr>
        </p:nvSpPr>
        <p:spPr>
          <a:xfrm>
            <a:off x="493776" y="457200"/>
            <a:ext cx="8110728" cy="649224"/>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EAA4D4A-80E9-4493-9D39-F40D6AA3ECD1}" type="datetimeFigureOut">
              <a:rPr lang="en-US" smtClean="0"/>
              <a:pPr/>
              <a:t>1/14/2022</a:t>
            </a:fld>
            <a:endParaRPr lang="en-US" dirty="0"/>
          </a:p>
        </p:txBody>
      </p:sp>
      <p:sp>
        <p:nvSpPr>
          <p:cNvPr id="5" name="Slide Number Placeholder 4"/>
          <p:cNvSpPr>
            <a:spLocks noGrp="1"/>
          </p:cNvSpPr>
          <p:nvPr>
            <p:ph type="sldNum" sz="quarter" idx="11"/>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6" name="Footer Placeholder 5"/>
          <p:cNvSpPr>
            <a:spLocks noGrp="1"/>
          </p:cNvSpPr>
          <p:nvPr>
            <p:ph type="ftr" sz="quarter" idx="12"/>
          </p:nvPr>
        </p:nvSpPr>
        <p:spPr/>
        <p:txBody>
          <a:bodyPr/>
          <a:lstStyle/>
          <a:p>
            <a:endParaRPr lang="en-US" dirty="0"/>
          </a:p>
        </p:txBody>
      </p:sp>
    </p:spTree>
    <p:custDataLst>
      <p:tags r:id="rId1"/>
    </p:custDataLst>
    <p:extLst>
      <p:ext uri="{BB962C8B-B14F-4D97-AF65-F5344CB8AC3E}">
        <p14:creationId xmlns:p14="http://schemas.microsoft.com/office/powerpoint/2010/main" val="2380776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remove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EAA4D4A-80E9-4493-9D39-F40D6AA3ECD1}" type="datetimeFigureOut">
              <a:rPr lang="en-US" smtClean="0"/>
              <a:pPr/>
              <a:t>1/14/2022</a:t>
            </a:fld>
            <a:endParaRPr lang="en-US" dirty="0"/>
          </a:p>
        </p:txBody>
      </p:sp>
      <p:sp>
        <p:nvSpPr>
          <p:cNvPr id="4" name="Slide Number Placeholder 3"/>
          <p:cNvSpPr>
            <a:spLocks noGrp="1"/>
          </p:cNvSpPr>
          <p:nvPr>
            <p:ph type="sldNum" sz="quarter" idx="11"/>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5" name="Footer Placeholder 4"/>
          <p:cNvSpPr>
            <a:spLocks noGrp="1"/>
          </p:cNvSpPr>
          <p:nvPr>
            <p:ph type="ftr" sz="quarter" idx="12"/>
          </p:nvPr>
        </p:nvSpPr>
        <p:spPr/>
        <p:txBody>
          <a:bodyPr/>
          <a:lstStyle/>
          <a:p>
            <a:endParaRPr lang="en-US" dirty="0"/>
          </a:p>
        </p:txBody>
      </p:sp>
    </p:spTree>
    <p:custDataLst>
      <p:tags r:id="rId1"/>
    </p:custDataLst>
    <p:extLst>
      <p:ext uri="{BB962C8B-B14F-4D97-AF65-F5344CB8AC3E}">
        <p14:creationId xmlns:p14="http://schemas.microsoft.com/office/powerpoint/2010/main" val="1423364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F8379DA4-28CB-5C49-B710-9FDDFD7FEFA4}"/>
              </a:ext>
            </a:extLst>
          </p:cNvPr>
          <p:cNvSpPr/>
          <p:nvPr userDrawn="1"/>
        </p:nvSpPr>
        <p:spPr>
          <a:xfrm>
            <a:off x="-1051042" y="1345559"/>
            <a:ext cx="7949681" cy="1843892"/>
          </a:xfrm>
          <a:prstGeom prst="roundRect">
            <a:avLst/>
          </a:prstGeom>
          <a:gradFill>
            <a:gsLst>
              <a:gs pos="0">
                <a:schemeClr val="accent1">
                  <a:satMod val="103000"/>
                  <a:lumMod val="102000"/>
                  <a:tint val="94000"/>
                  <a:alpha val="90000"/>
                </a:schemeClr>
              </a:gs>
              <a:gs pos="50000">
                <a:schemeClr val="accent1">
                  <a:satMod val="110000"/>
                  <a:lumMod val="100000"/>
                  <a:shade val="100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Calibri Light" panose="020F0302020204030204" pitchFamily="34" charset="0"/>
            </a:endParaRPr>
          </a:p>
        </p:txBody>
      </p:sp>
      <p:sp>
        <p:nvSpPr>
          <p:cNvPr id="5" name="Footer Placeholder 4"/>
          <p:cNvSpPr>
            <a:spLocks noGrp="1"/>
          </p:cNvSpPr>
          <p:nvPr>
            <p:ph type="ftr" sz="quarter" idx="11"/>
          </p:nvPr>
        </p:nvSpPr>
        <p:spPr>
          <a:xfrm>
            <a:off x="628650" y="6356351"/>
            <a:ext cx="6182458" cy="501649"/>
          </a:xfrm>
          <a:prstGeom prst="rect">
            <a:avLst/>
          </a:prstGeom>
        </p:spPr>
        <p:txBody>
          <a:bodyPr/>
          <a:lstStyle>
            <a:lvl1pPr>
              <a:defRPr b="0" i="0">
                <a:latin typeface="Calibri Light" panose="020F0302020204030204" pitchFamily="34" charset="0"/>
              </a:defRPr>
            </a:lvl1pPr>
          </a:lstStyle>
          <a:p>
            <a:endParaRPr lang="en-US" dirty="0">
              <a:solidFill>
                <a:srgbClr val="E7E6E6">
                  <a:lumMod val="50000"/>
                </a:srgbClr>
              </a:solidFill>
            </a:endParaRPr>
          </a:p>
        </p:txBody>
      </p:sp>
      <p:sp>
        <p:nvSpPr>
          <p:cNvPr id="2" name="Title 1"/>
          <p:cNvSpPr>
            <a:spLocks noGrp="1"/>
          </p:cNvSpPr>
          <p:nvPr>
            <p:ph type="ctrTitle" hasCustomPrompt="1"/>
          </p:nvPr>
        </p:nvSpPr>
        <p:spPr>
          <a:xfrm>
            <a:off x="772989" y="1577838"/>
            <a:ext cx="5849816" cy="954332"/>
          </a:xfrm>
          <a:prstGeom prst="rect">
            <a:avLst/>
          </a:prstGeom>
        </p:spPr>
        <p:txBody>
          <a:bodyPr anchor="ctr">
            <a:normAutofit/>
          </a:bodyPr>
          <a:lstStyle>
            <a:lvl1pPr algn="l">
              <a:defRPr sz="4000" b="1" i="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defRPr>
            </a:lvl1pPr>
          </a:lstStyle>
          <a:p>
            <a:r>
              <a:rPr lang="en-US" dirty="0"/>
              <a:t>Master title style</a:t>
            </a:r>
          </a:p>
        </p:txBody>
      </p:sp>
      <p:sp>
        <p:nvSpPr>
          <p:cNvPr id="3" name="Subtitle 2"/>
          <p:cNvSpPr>
            <a:spLocks noGrp="1"/>
          </p:cNvSpPr>
          <p:nvPr>
            <p:ph type="subTitle" idx="1"/>
          </p:nvPr>
        </p:nvSpPr>
        <p:spPr>
          <a:xfrm>
            <a:off x="782320" y="2409117"/>
            <a:ext cx="5849816" cy="502323"/>
          </a:xfrm>
          <a:prstGeom prst="rect">
            <a:avLst/>
          </a:prstGeom>
        </p:spPr>
        <p:txBody>
          <a:bodyPr anchor="ctr"/>
          <a:lstStyle>
            <a:lvl1pPr marL="0" indent="0" algn="l">
              <a:buNone/>
              <a:defRPr sz="240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Graphic 7">
            <a:extLst>
              <a:ext uri="{FF2B5EF4-FFF2-40B4-BE49-F238E27FC236}">
                <a16:creationId xmlns:a16="http://schemas.microsoft.com/office/drawing/2014/main" id="{59E0CCE2-0C99-7742-91F4-35E589F7C72B}"/>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2320" y="5857189"/>
            <a:ext cx="2791304" cy="713473"/>
          </a:xfrm>
          <a:prstGeom prst="rect">
            <a:avLst/>
          </a:prstGeom>
          <a:effectLst>
            <a:outerShdw blurRad="317500" dir="2700000" algn="tl" rotWithShape="0">
              <a:prstClr val="black">
                <a:alpha val="78000"/>
              </a:prstClr>
            </a:outerShdw>
          </a:effectLst>
        </p:spPr>
      </p:pic>
    </p:spTree>
    <p:custDataLst>
      <p:tags r:id="rId1"/>
    </p:custDataLst>
    <p:extLst>
      <p:ext uri="{BB962C8B-B14F-4D97-AF65-F5344CB8AC3E}">
        <p14:creationId xmlns:p14="http://schemas.microsoft.com/office/powerpoint/2010/main" val="1974638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B407D-7CF8-4730-976F-FC5C7C7ECBCC}"/>
              </a:ext>
            </a:extLst>
          </p:cNvPr>
          <p:cNvSpPr>
            <a:spLocks noGrp="1"/>
          </p:cNvSpPr>
          <p:nvPr>
            <p:ph type="title" hasCustomPrompt="1"/>
          </p:nvPr>
        </p:nvSpPr>
        <p:spPr>
          <a:xfrm>
            <a:off x="544671" y="27993"/>
            <a:ext cx="7886700" cy="906828"/>
          </a:xfrm>
          <a:prstGeom prst="rect">
            <a:avLst/>
          </a:prstGeom>
        </p:spPr>
        <p:txBody>
          <a:bodyPr/>
          <a:lstStyle>
            <a:lvl1pPr>
              <a:defRPr>
                <a:solidFill>
                  <a:schemeClr val="accent1"/>
                </a:solidFill>
                <a:latin typeface="Calibri Light" panose="020F0302020204030204" pitchFamily="34" charset="0"/>
              </a:defRPr>
            </a:lvl1pPr>
          </a:lstStyle>
          <a:p>
            <a:r>
              <a:rPr lang="en-US" dirty="0"/>
              <a:t>Practical Training</a:t>
            </a:r>
          </a:p>
        </p:txBody>
      </p:sp>
      <p:sp>
        <p:nvSpPr>
          <p:cNvPr id="3" name="Footer Placeholder 2">
            <a:extLst>
              <a:ext uri="{FF2B5EF4-FFF2-40B4-BE49-F238E27FC236}">
                <a16:creationId xmlns:a16="http://schemas.microsoft.com/office/drawing/2014/main" id="{89C367F2-71DC-47EF-A853-3914CFF05A47}"/>
              </a:ext>
            </a:extLst>
          </p:cNvPr>
          <p:cNvSpPr>
            <a:spLocks noGrp="1"/>
          </p:cNvSpPr>
          <p:nvPr>
            <p:ph type="ftr" sz="quarter" idx="10"/>
          </p:nvPr>
        </p:nvSpPr>
        <p:spPr>
          <a:xfrm>
            <a:off x="628650" y="6356351"/>
            <a:ext cx="6182458" cy="501649"/>
          </a:xfrm>
          <a:prstGeom prst="rect">
            <a:avLst/>
          </a:prstGeom>
        </p:spPr>
        <p:txBody>
          <a:bodyPr/>
          <a:lstStyle/>
          <a:p>
            <a:endParaRPr lang="en-US" dirty="0"/>
          </a:p>
        </p:txBody>
      </p:sp>
      <p:sp>
        <p:nvSpPr>
          <p:cNvPr id="8" name="Content Placeholder 7">
            <a:extLst>
              <a:ext uri="{FF2B5EF4-FFF2-40B4-BE49-F238E27FC236}">
                <a16:creationId xmlns:a16="http://schemas.microsoft.com/office/drawing/2014/main" id="{4CE7705F-BE7D-4EA8-99E9-F5B76A2426A2}"/>
              </a:ext>
            </a:extLst>
          </p:cNvPr>
          <p:cNvSpPr>
            <a:spLocks noGrp="1"/>
          </p:cNvSpPr>
          <p:nvPr>
            <p:ph sz="quarter" idx="11"/>
          </p:nvPr>
        </p:nvSpPr>
        <p:spPr>
          <a:xfrm>
            <a:off x="628651" y="1254368"/>
            <a:ext cx="5584949" cy="4759569"/>
          </a:xfrm>
          <a:prstGeom prst="rect">
            <a:avLst/>
          </a:prstGeom>
        </p:spPr>
        <p:txBody>
          <a:bodyPr/>
          <a:lstStyle>
            <a:lvl1pPr marL="457200" indent="-457200">
              <a:spcAft>
                <a:spcPts val="1500"/>
              </a:spcAft>
              <a:buClr>
                <a:schemeClr val="accent1"/>
              </a:buClr>
              <a:buFont typeface="Arial" panose="020B0604020202020204" pitchFamily="34" charset="0"/>
              <a:buChar char="•"/>
              <a:tabLst>
                <a:tab pos="457200" algn="l"/>
              </a:tabLst>
              <a:defRPr b="0" i="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a:defRPr b="0" i="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marL="457200" lvl="0" indent="-457200">
              <a:spcAft>
                <a:spcPts val="1500"/>
              </a:spcAft>
              <a:buClr>
                <a:schemeClr val="accent1"/>
              </a:buClr>
              <a:buFont typeface="Arial" panose="020B0604020202020204" pitchFamily="34" charset="0"/>
              <a:buChar char="•"/>
              <a:tabLst>
                <a:tab pos="457200" algn="l"/>
              </a:tabLst>
            </a:pPr>
            <a:endParaRPr lang="en-CA" sz="28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a:extLst>
              <a:ext uri="{FF2B5EF4-FFF2-40B4-BE49-F238E27FC236}">
                <a16:creationId xmlns:a16="http://schemas.microsoft.com/office/drawing/2014/main" id="{F755C196-5033-5E49-B0F3-3F07155663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21521" y="1254368"/>
            <a:ext cx="1809850" cy="1809850"/>
          </a:xfrm>
          <a:prstGeom prst="rect">
            <a:avLst/>
          </a:prstGeom>
        </p:spPr>
      </p:pic>
    </p:spTree>
    <p:custDataLst>
      <p:tags r:id="rId1"/>
    </p:custDataLst>
    <p:extLst>
      <p:ext uri="{BB962C8B-B14F-4D97-AF65-F5344CB8AC3E}">
        <p14:creationId xmlns:p14="http://schemas.microsoft.com/office/powerpoint/2010/main" val="10548348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B407D-7CF8-4730-976F-FC5C7C7ECBCC}"/>
              </a:ext>
            </a:extLst>
          </p:cNvPr>
          <p:cNvSpPr>
            <a:spLocks noGrp="1"/>
          </p:cNvSpPr>
          <p:nvPr>
            <p:ph type="title" hasCustomPrompt="1"/>
          </p:nvPr>
        </p:nvSpPr>
        <p:spPr>
          <a:xfrm>
            <a:off x="544671" y="27993"/>
            <a:ext cx="7886700" cy="906828"/>
          </a:xfrm>
          <a:prstGeom prst="rect">
            <a:avLst/>
          </a:prstGeom>
        </p:spPr>
        <p:txBody>
          <a:bodyPr/>
          <a:lstStyle>
            <a:lvl1pPr>
              <a:defRPr>
                <a:solidFill>
                  <a:schemeClr val="accent1"/>
                </a:solidFill>
                <a:latin typeface="Calibri Light" panose="020F0302020204030204" pitchFamily="34" charset="0"/>
              </a:defRPr>
            </a:lvl1pPr>
          </a:lstStyle>
          <a:p>
            <a:r>
              <a:rPr lang="en-US" dirty="0"/>
              <a:t>Practical Assessment</a:t>
            </a:r>
          </a:p>
        </p:txBody>
      </p:sp>
      <p:sp>
        <p:nvSpPr>
          <p:cNvPr id="3" name="Footer Placeholder 2">
            <a:extLst>
              <a:ext uri="{FF2B5EF4-FFF2-40B4-BE49-F238E27FC236}">
                <a16:creationId xmlns:a16="http://schemas.microsoft.com/office/drawing/2014/main" id="{89C367F2-71DC-47EF-A853-3914CFF05A47}"/>
              </a:ext>
            </a:extLst>
          </p:cNvPr>
          <p:cNvSpPr>
            <a:spLocks noGrp="1"/>
          </p:cNvSpPr>
          <p:nvPr>
            <p:ph type="ftr" sz="quarter" idx="10"/>
          </p:nvPr>
        </p:nvSpPr>
        <p:spPr>
          <a:xfrm>
            <a:off x="628650" y="6356351"/>
            <a:ext cx="6182458" cy="501649"/>
          </a:xfrm>
          <a:prstGeom prst="rect">
            <a:avLst/>
          </a:prstGeom>
        </p:spPr>
        <p:txBody>
          <a:bodyPr/>
          <a:lstStyle/>
          <a:p>
            <a:endParaRPr lang="en-US" dirty="0"/>
          </a:p>
        </p:txBody>
      </p:sp>
      <p:sp>
        <p:nvSpPr>
          <p:cNvPr id="8" name="Content Placeholder 7">
            <a:extLst>
              <a:ext uri="{FF2B5EF4-FFF2-40B4-BE49-F238E27FC236}">
                <a16:creationId xmlns:a16="http://schemas.microsoft.com/office/drawing/2014/main" id="{4CE7705F-BE7D-4EA8-99E9-F5B76A2426A2}"/>
              </a:ext>
            </a:extLst>
          </p:cNvPr>
          <p:cNvSpPr>
            <a:spLocks noGrp="1"/>
          </p:cNvSpPr>
          <p:nvPr>
            <p:ph sz="quarter" idx="11"/>
          </p:nvPr>
        </p:nvSpPr>
        <p:spPr>
          <a:xfrm>
            <a:off x="628651" y="1254368"/>
            <a:ext cx="5584949" cy="4759569"/>
          </a:xfrm>
          <a:prstGeom prst="rect">
            <a:avLst/>
          </a:prstGeom>
        </p:spPr>
        <p:txBody>
          <a:bodyPr/>
          <a:lstStyle>
            <a:lvl1pPr marL="457200" indent="-457200">
              <a:spcAft>
                <a:spcPts val="1500"/>
              </a:spcAft>
              <a:buClr>
                <a:schemeClr val="accent1"/>
              </a:buClr>
              <a:buFont typeface="Arial" panose="020B0604020202020204" pitchFamily="34" charset="0"/>
              <a:buChar char="•"/>
              <a:tabLst>
                <a:tab pos="457200" algn="l"/>
              </a:tabLst>
              <a:defRPr b="0" i="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a:defRPr b="0" i="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marL="457200" lvl="0" indent="-457200">
              <a:spcAft>
                <a:spcPts val="1500"/>
              </a:spcAft>
              <a:buClr>
                <a:schemeClr val="accent1"/>
              </a:buClr>
              <a:buFont typeface="Arial" panose="020B0604020202020204" pitchFamily="34" charset="0"/>
              <a:buChar char="•"/>
              <a:tabLst>
                <a:tab pos="457200" algn="l"/>
              </a:tabLst>
            </a:pPr>
            <a:endParaRPr lang="en-CA" sz="28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a:extLst>
              <a:ext uri="{FF2B5EF4-FFF2-40B4-BE49-F238E27FC236}">
                <a16:creationId xmlns:a16="http://schemas.microsoft.com/office/drawing/2014/main" id="{F755C196-5033-5E49-B0F3-3F07155663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21521" y="1254368"/>
            <a:ext cx="1809850" cy="1809850"/>
          </a:xfrm>
          <a:prstGeom prst="rect">
            <a:avLst/>
          </a:prstGeom>
        </p:spPr>
      </p:pic>
    </p:spTree>
    <p:custDataLst>
      <p:tags r:id="rId1"/>
    </p:custDataLst>
    <p:extLst>
      <p:ext uri="{BB962C8B-B14F-4D97-AF65-F5344CB8AC3E}">
        <p14:creationId xmlns:p14="http://schemas.microsoft.com/office/powerpoint/2010/main" val="120736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B407D-7CF8-4730-976F-FC5C7C7ECBCC}"/>
              </a:ext>
            </a:extLst>
          </p:cNvPr>
          <p:cNvSpPr>
            <a:spLocks noGrp="1"/>
          </p:cNvSpPr>
          <p:nvPr>
            <p:ph type="title" hasCustomPrompt="1"/>
          </p:nvPr>
        </p:nvSpPr>
        <p:spPr>
          <a:xfrm>
            <a:off x="544671" y="27993"/>
            <a:ext cx="7886700" cy="906828"/>
          </a:xfrm>
          <a:prstGeom prst="rect">
            <a:avLst/>
          </a:prstGeom>
        </p:spPr>
        <p:txBody>
          <a:bodyPr/>
          <a:lstStyle>
            <a:lvl1pPr>
              <a:defRPr>
                <a:solidFill>
                  <a:schemeClr val="accent1"/>
                </a:solidFill>
                <a:latin typeface="Calibri Light" panose="020F0302020204030204" pitchFamily="34" charset="0"/>
                <a:cs typeface="Arial" panose="020B0604020202020204" pitchFamily="34" charset="0"/>
              </a:defRPr>
            </a:lvl1pPr>
          </a:lstStyle>
          <a:p>
            <a:r>
              <a:rPr lang="en-US" dirty="0"/>
              <a:t>Procedures</a:t>
            </a:r>
          </a:p>
        </p:txBody>
      </p:sp>
      <p:sp>
        <p:nvSpPr>
          <p:cNvPr id="3" name="Footer Placeholder 2">
            <a:extLst>
              <a:ext uri="{FF2B5EF4-FFF2-40B4-BE49-F238E27FC236}">
                <a16:creationId xmlns:a16="http://schemas.microsoft.com/office/drawing/2014/main" id="{89C367F2-71DC-47EF-A853-3914CFF05A47}"/>
              </a:ext>
            </a:extLst>
          </p:cNvPr>
          <p:cNvSpPr>
            <a:spLocks noGrp="1"/>
          </p:cNvSpPr>
          <p:nvPr>
            <p:ph type="ftr" sz="quarter" idx="10"/>
          </p:nvPr>
        </p:nvSpPr>
        <p:spPr>
          <a:xfrm>
            <a:off x="628650" y="6356351"/>
            <a:ext cx="6182458" cy="501649"/>
          </a:xfrm>
          <a:prstGeom prst="rect">
            <a:avLst/>
          </a:prstGeom>
        </p:spPr>
        <p:txBody>
          <a:bodyPr/>
          <a:lstStyle/>
          <a:p>
            <a:endParaRPr lang="en-US" dirty="0"/>
          </a:p>
        </p:txBody>
      </p:sp>
      <p:sp>
        <p:nvSpPr>
          <p:cNvPr id="8" name="Content Placeholder 7">
            <a:extLst>
              <a:ext uri="{FF2B5EF4-FFF2-40B4-BE49-F238E27FC236}">
                <a16:creationId xmlns:a16="http://schemas.microsoft.com/office/drawing/2014/main" id="{4CE7705F-BE7D-4EA8-99E9-F5B76A2426A2}"/>
              </a:ext>
            </a:extLst>
          </p:cNvPr>
          <p:cNvSpPr>
            <a:spLocks noGrp="1"/>
          </p:cNvSpPr>
          <p:nvPr>
            <p:ph sz="quarter" idx="11"/>
          </p:nvPr>
        </p:nvSpPr>
        <p:spPr>
          <a:xfrm>
            <a:off x="628651" y="1254368"/>
            <a:ext cx="5584949" cy="4759569"/>
          </a:xfrm>
          <a:prstGeom prst="rect">
            <a:avLst/>
          </a:prstGeom>
        </p:spPr>
        <p:txBody>
          <a:bodyPr/>
          <a:lstStyle>
            <a:lvl1pPr marL="457200" indent="-457200">
              <a:spcAft>
                <a:spcPts val="1500"/>
              </a:spcAft>
              <a:buClr>
                <a:schemeClr val="accent1"/>
              </a:buClr>
              <a:buFont typeface="Arial" panose="020B0604020202020204" pitchFamily="34" charset="0"/>
              <a:buChar char="•"/>
              <a:tabLst>
                <a:tab pos="457200" algn="l"/>
              </a:tabLst>
              <a:defRPr b="0" i="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a:defRPr b="0" i="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marL="457200" lvl="0" indent="-457200">
              <a:spcAft>
                <a:spcPts val="1500"/>
              </a:spcAft>
              <a:buClr>
                <a:schemeClr val="accent1"/>
              </a:buClr>
              <a:buFont typeface="Arial" panose="020B0604020202020204" pitchFamily="34" charset="0"/>
              <a:buChar char="•"/>
              <a:tabLst>
                <a:tab pos="457200" algn="l"/>
              </a:tabLst>
            </a:pPr>
            <a:endParaRPr lang="en-CA" sz="28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a:extLst>
              <a:ext uri="{FF2B5EF4-FFF2-40B4-BE49-F238E27FC236}">
                <a16:creationId xmlns:a16="http://schemas.microsoft.com/office/drawing/2014/main" id="{F755C196-5033-5E49-B0F3-3F07155663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21521" y="1368668"/>
            <a:ext cx="1809850" cy="1809850"/>
          </a:xfrm>
          <a:prstGeom prst="rect">
            <a:avLst/>
          </a:prstGeom>
        </p:spPr>
      </p:pic>
    </p:spTree>
    <p:custDataLst>
      <p:tags r:id="rId1"/>
    </p:custDataLst>
    <p:extLst>
      <p:ext uri="{BB962C8B-B14F-4D97-AF65-F5344CB8AC3E}">
        <p14:creationId xmlns:p14="http://schemas.microsoft.com/office/powerpoint/2010/main" val="1975703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aster_Gro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B407D-7CF8-4730-976F-FC5C7C7ECBCC}"/>
              </a:ext>
            </a:extLst>
          </p:cNvPr>
          <p:cNvSpPr>
            <a:spLocks noGrp="1"/>
          </p:cNvSpPr>
          <p:nvPr>
            <p:ph type="title" hasCustomPrompt="1"/>
          </p:nvPr>
        </p:nvSpPr>
        <p:spPr>
          <a:xfrm>
            <a:off x="544671" y="27993"/>
            <a:ext cx="7886700" cy="906828"/>
          </a:xfrm>
          <a:prstGeom prst="rect">
            <a:avLst/>
          </a:prstGeom>
        </p:spPr>
        <p:txBody>
          <a:bodyPr/>
          <a:lstStyle>
            <a:lvl1pPr>
              <a:defRPr>
                <a:solidFill>
                  <a:schemeClr val="accent1"/>
                </a:solidFill>
                <a:latin typeface="Calibri Light" panose="020F0302020204030204" pitchFamily="34" charset="0"/>
              </a:defRPr>
            </a:lvl1pPr>
          </a:lstStyle>
          <a:p>
            <a:r>
              <a:rPr lang="en-US" dirty="0"/>
              <a:t>Group Exercise</a:t>
            </a:r>
          </a:p>
        </p:txBody>
      </p:sp>
      <p:sp>
        <p:nvSpPr>
          <p:cNvPr id="3" name="Footer Placeholder 2">
            <a:extLst>
              <a:ext uri="{FF2B5EF4-FFF2-40B4-BE49-F238E27FC236}">
                <a16:creationId xmlns:a16="http://schemas.microsoft.com/office/drawing/2014/main" id="{89C367F2-71DC-47EF-A853-3914CFF05A47}"/>
              </a:ext>
            </a:extLst>
          </p:cNvPr>
          <p:cNvSpPr>
            <a:spLocks noGrp="1"/>
          </p:cNvSpPr>
          <p:nvPr>
            <p:ph type="ftr" sz="quarter" idx="10"/>
          </p:nvPr>
        </p:nvSpPr>
        <p:spPr>
          <a:xfrm>
            <a:off x="628650" y="6356351"/>
            <a:ext cx="6182458" cy="501649"/>
          </a:xfrm>
          <a:prstGeom prst="rect">
            <a:avLst/>
          </a:prstGeom>
        </p:spPr>
        <p:txBody>
          <a:bodyPr/>
          <a:lstStyle/>
          <a:p>
            <a:endParaRPr lang="en-US" dirty="0">
              <a:solidFill>
                <a:srgbClr val="E7E6E6">
                  <a:lumMod val="50000"/>
                </a:srgbClr>
              </a:solidFill>
            </a:endParaRPr>
          </a:p>
        </p:txBody>
      </p:sp>
      <p:sp>
        <p:nvSpPr>
          <p:cNvPr id="8" name="Content Placeholder 7">
            <a:extLst>
              <a:ext uri="{FF2B5EF4-FFF2-40B4-BE49-F238E27FC236}">
                <a16:creationId xmlns:a16="http://schemas.microsoft.com/office/drawing/2014/main" id="{4CE7705F-BE7D-4EA8-99E9-F5B76A2426A2}"/>
              </a:ext>
            </a:extLst>
          </p:cNvPr>
          <p:cNvSpPr>
            <a:spLocks noGrp="1"/>
          </p:cNvSpPr>
          <p:nvPr>
            <p:ph sz="quarter" idx="11"/>
          </p:nvPr>
        </p:nvSpPr>
        <p:spPr>
          <a:xfrm>
            <a:off x="628651" y="1254368"/>
            <a:ext cx="5584949" cy="4759569"/>
          </a:xfrm>
          <a:prstGeom prst="rect">
            <a:avLst/>
          </a:prstGeom>
        </p:spPr>
        <p:txBody>
          <a:bodyPr/>
          <a:lstStyle>
            <a:lvl1pPr marL="457200" indent="-457200">
              <a:spcAft>
                <a:spcPts val="1500"/>
              </a:spcAft>
              <a:buClr>
                <a:schemeClr val="accent1"/>
              </a:buClr>
              <a:buFont typeface="Arial" panose="020B0604020202020204" pitchFamily="34" charset="0"/>
              <a:buChar char="•"/>
              <a:tabLst>
                <a:tab pos="457200" algn="l"/>
              </a:tabLst>
              <a:defRPr b="0" i="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a:defRPr b="0" i="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marL="457200" lvl="0" indent="-457200">
              <a:spcAft>
                <a:spcPts val="1500"/>
              </a:spcAft>
              <a:buClr>
                <a:schemeClr val="accent1"/>
              </a:buClr>
              <a:buFont typeface="Arial" panose="020B0604020202020204" pitchFamily="34" charset="0"/>
              <a:buChar char="•"/>
              <a:tabLst>
                <a:tab pos="457200" algn="l"/>
              </a:tabLst>
            </a:pPr>
            <a:endParaRPr lang="en-CA" sz="28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a:extLst>
              <a:ext uri="{FF2B5EF4-FFF2-40B4-BE49-F238E27FC236}">
                <a16:creationId xmlns:a16="http://schemas.microsoft.com/office/drawing/2014/main" id="{F755C196-5033-5E49-B0F3-3F07155663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21521" y="1254368"/>
            <a:ext cx="1809850" cy="1809850"/>
          </a:xfrm>
          <a:prstGeom prst="rect">
            <a:avLst/>
          </a:prstGeom>
        </p:spPr>
      </p:pic>
    </p:spTree>
    <p:custDataLst>
      <p:tags r:id="rId1"/>
    </p:custDataLst>
    <p:extLst>
      <p:ext uri="{BB962C8B-B14F-4D97-AF65-F5344CB8AC3E}">
        <p14:creationId xmlns:p14="http://schemas.microsoft.com/office/powerpoint/2010/main" val="3530131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aster_individ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B407D-7CF8-4730-976F-FC5C7C7ECBCC}"/>
              </a:ext>
            </a:extLst>
          </p:cNvPr>
          <p:cNvSpPr>
            <a:spLocks noGrp="1"/>
          </p:cNvSpPr>
          <p:nvPr>
            <p:ph type="title" hasCustomPrompt="1"/>
          </p:nvPr>
        </p:nvSpPr>
        <p:spPr>
          <a:xfrm>
            <a:off x="544671" y="27993"/>
            <a:ext cx="7886700" cy="906828"/>
          </a:xfrm>
          <a:prstGeom prst="rect">
            <a:avLst/>
          </a:prstGeom>
        </p:spPr>
        <p:txBody>
          <a:bodyPr/>
          <a:lstStyle>
            <a:lvl1pPr>
              <a:defRPr>
                <a:solidFill>
                  <a:schemeClr val="accent1"/>
                </a:solidFill>
                <a:latin typeface="Calibri Light" panose="020F0302020204030204" pitchFamily="34" charset="0"/>
              </a:defRPr>
            </a:lvl1pPr>
          </a:lstStyle>
          <a:p>
            <a:r>
              <a:rPr lang="en-US" dirty="0"/>
              <a:t>Individual Exercise</a:t>
            </a:r>
          </a:p>
        </p:txBody>
      </p:sp>
      <p:sp>
        <p:nvSpPr>
          <p:cNvPr id="3" name="Footer Placeholder 2">
            <a:extLst>
              <a:ext uri="{FF2B5EF4-FFF2-40B4-BE49-F238E27FC236}">
                <a16:creationId xmlns:a16="http://schemas.microsoft.com/office/drawing/2014/main" id="{89C367F2-71DC-47EF-A853-3914CFF05A47}"/>
              </a:ext>
            </a:extLst>
          </p:cNvPr>
          <p:cNvSpPr>
            <a:spLocks noGrp="1"/>
          </p:cNvSpPr>
          <p:nvPr>
            <p:ph type="ftr" sz="quarter" idx="10"/>
          </p:nvPr>
        </p:nvSpPr>
        <p:spPr>
          <a:xfrm>
            <a:off x="628650" y="6356351"/>
            <a:ext cx="6182458" cy="501649"/>
          </a:xfrm>
          <a:prstGeom prst="rect">
            <a:avLst/>
          </a:prstGeom>
        </p:spPr>
        <p:txBody>
          <a:bodyPr/>
          <a:lstStyle/>
          <a:p>
            <a:endParaRPr lang="en-US" dirty="0">
              <a:solidFill>
                <a:srgbClr val="E7E6E6">
                  <a:lumMod val="50000"/>
                </a:srgbClr>
              </a:solidFill>
            </a:endParaRPr>
          </a:p>
        </p:txBody>
      </p:sp>
      <p:sp>
        <p:nvSpPr>
          <p:cNvPr id="8" name="Content Placeholder 7">
            <a:extLst>
              <a:ext uri="{FF2B5EF4-FFF2-40B4-BE49-F238E27FC236}">
                <a16:creationId xmlns:a16="http://schemas.microsoft.com/office/drawing/2014/main" id="{4CE7705F-BE7D-4EA8-99E9-F5B76A2426A2}"/>
              </a:ext>
            </a:extLst>
          </p:cNvPr>
          <p:cNvSpPr>
            <a:spLocks noGrp="1"/>
          </p:cNvSpPr>
          <p:nvPr>
            <p:ph sz="quarter" idx="11"/>
          </p:nvPr>
        </p:nvSpPr>
        <p:spPr>
          <a:xfrm>
            <a:off x="628651" y="1254368"/>
            <a:ext cx="5584949" cy="4759569"/>
          </a:xfrm>
          <a:prstGeom prst="rect">
            <a:avLst/>
          </a:prstGeom>
        </p:spPr>
        <p:txBody>
          <a:bodyPr/>
          <a:lstStyle>
            <a:lvl1pPr marL="457200" indent="-457200">
              <a:spcAft>
                <a:spcPts val="1500"/>
              </a:spcAft>
              <a:buClr>
                <a:schemeClr val="accent1"/>
              </a:buClr>
              <a:buFont typeface="Arial" panose="020B0604020202020204" pitchFamily="34" charset="0"/>
              <a:buChar char="•"/>
              <a:tabLst>
                <a:tab pos="457200" algn="l"/>
              </a:tabLst>
              <a:defRPr b="0" i="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a:defRPr b="0" i="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marL="457200" lvl="0" indent="-457200">
              <a:spcAft>
                <a:spcPts val="1500"/>
              </a:spcAft>
              <a:buClr>
                <a:schemeClr val="accent1"/>
              </a:buClr>
              <a:buFont typeface="Arial" panose="020B0604020202020204" pitchFamily="34" charset="0"/>
              <a:buChar char="•"/>
              <a:tabLst>
                <a:tab pos="457200" algn="l"/>
              </a:tabLst>
            </a:pPr>
            <a:endParaRPr lang="en-CA" sz="28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a:extLst>
              <a:ext uri="{FF2B5EF4-FFF2-40B4-BE49-F238E27FC236}">
                <a16:creationId xmlns:a16="http://schemas.microsoft.com/office/drawing/2014/main" id="{F755C196-5033-5E49-B0F3-3F07155663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21521" y="1254368"/>
            <a:ext cx="1809850" cy="1809850"/>
          </a:xfrm>
          <a:prstGeom prst="rect">
            <a:avLst/>
          </a:prstGeom>
        </p:spPr>
      </p:pic>
    </p:spTree>
    <p:custDataLst>
      <p:tags r:id="rId1"/>
    </p:custDataLst>
    <p:extLst>
      <p:ext uri="{BB962C8B-B14F-4D97-AF65-F5344CB8AC3E}">
        <p14:creationId xmlns:p14="http://schemas.microsoft.com/office/powerpoint/2010/main" val="317494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 Numbered Item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10" name="Text Placeholder 14"/>
          <p:cNvSpPr>
            <a:spLocks noGrp="1"/>
          </p:cNvSpPr>
          <p:nvPr>
            <p:ph type="body" sz="quarter" idx="17"/>
          </p:nvPr>
        </p:nvSpPr>
        <p:spPr>
          <a:xfrm>
            <a:off x="1563624" y="2042160"/>
            <a:ext cx="3081528" cy="1234440"/>
          </a:xfrm>
          <a:prstGeom prst="rect">
            <a:avLst/>
          </a:prstGeom>
        </p:spPr>
        <p:txBody>
          <a:bodyPr>
            <a:noAutofit/>
          </a:bodyPr>
          <a:lstStyle>
            <a:lvl1pPr marL="0" indent="0">
              <a:lnSpc>
                <a:spcPts val="2200"/>
              </a:lnSpc>
              <a:buNone/>
              <a:defRPr sz="2200">
                <a:latin typeface="Calibri Light" panose="020F0302020204030204" pitchFamily="34" charset="0"/>
              </a:defRPr>
            </a:lvl1pPr>
          </a:lstStyle>
          <a:p>
            <a:pPr lvl="0"/>
            <a:r>
              <a:rPr lang="en-US" dirty="0"/>
              <a:t>Click to edit Master text styles</a:t>
            </a:r>
          </a:p>
        </p:txBody>
      </p:sp>
      <p:sp>
        <p:nvSpPr>
          <p:cNvPr id="11" name="Text Placeholder 14"/>
          <p:cNvSpPr>
            <a:spLocks noGrp="1"/>
          </p:cNvSpPr>
          <p:nvPr>
            <p:ph type="body" sz="quarter" idx="18"/>
          </p:nvPr>
        </p:nvSpPr>
        <p:spPr>
          <a:xfrm>
            <a:off x="1563624" y="4123944"/>
            <a:ext cx="3081528" cy="1234440"/>
          </a:xfrm>
          <a:prstGeom prst="rect">
            <a:avLst/>
          </a:prstGeom>
        </p:spPr>
        <p:txBody>
          <a:bodyPr>
            <a:noAutofit/>
          </a:bodyPr>
          <a:lstStyle>
            <a:lvl1pPr marL="0" indent="0">
              <a:lnSpc>
                <a:spcPts val="2200"/>
              </a:lnSpc>
              <a:buNone/>
              <a:defRPr sz="2200">
                <a:latin typeface="Calibri Light" panose="020F0302020204030204" pitchFamily="34" charset="0"/>
              </a:defRPr>
            </a:lvl1pPr>
          </a:lstStyle>
          <a:p>
            <a:pPr lvl="0"/>
            <a:r>
              <a:rPr lang="en-US"/>
              <a:t>Click to edit Master text styles</a:t>
            </a:r>
          </a:p>
        </p:txBody>
      </p:sp>
      <p:sp>
        <p:nvSpPr>
          <p:cNvPr id="12" name="Text Placeholder 14"/>
          <p:cNvSpPr>
            <a:spLocks noGrp="1"/>
          </p:cNvSpPr>
          <p:nvPr>
            <p:ph type="body" sz="quarter" idx="19"/>
          </p:nvPr>
        </p:nvSpPr>
        <p:spPr>
          <a:xfrm>
            <a:off x="5605272" y="2039112"/>
            <a:ext cx="3081528" cy="1234440"/>
          </a:xfrm>
          <a:prstGeom prst="rect">
            <a:avLst/>
          </a:prstGeom>
        </p:spPr>
        <p:txBody>
          <a:bodyPr>
            <a:noAutofit/>
          </a:bodyPr>
          <a:lstStyle>
            <a:lvl1pPr marL="0" indent="0">
              <a:lnSpc>
                <a:spcPts val="2200"/>
              </a:lnSpc>
              <a:buNone/>
              <a:defRPr sz="2200">
                <a:latin typeface="Calibri Light" panose="020F0302020204030204" pitchFamily="34" charset="0"/>
              </a:defRPr>
            </a:lvl1pPr>
          </a:lstStyle>
          <a:p>
            <a:pPr lvl="0"/>
            <a:r>
              <a:rPr lang="en-US"/>
              <a:t>Click to edit Master text styles</a:t>
            </a:r>
          </a:p>
        </p:txBody>
      </p:sp>
      <p:sp>
        <p:nvSpPr>
          <p:cNvPr id="13" name="Text Placeholder 14"/>
          <p:cNvSpPr>
            <a:spLocks noGrp="1"/>
          </p:cNvSpPr>
          <p:nvPr>
            <p:ph type="body" sz="quarter" idx="20"/>
          </p:nvPr>
        </p:nvSpPr>
        <p:spPr>
          <a:xfrm>
            <a:off x="5605272" y="4123944"/>
            <a:ext cx="3081528" cy="1234440"/>
          </a:xfrm>
          <a:prstGeom prst="rect">
            <a:avLst/>
          </a:prstGeom>
        </p:spPr>
        <p:txBody>
          <a:bodyPr>
            <a:noAutofit/>
          </a:bodyPr>
          <a:lstStyle>
            <a:lvl1pPr marL="0" indent="0">
              <a:lnSpc>
                <a:spcPts val="2200"/>
              </a:lnSpc>
              <a:buNone/>
              <a:defRPr sz="2200">
                <a:latin typeface="Calibri Light" panose="020F0302020204030204" pitchFamily="34" charset="0"/>
              </a:defRPr>
            </a:lvl1pPr>
          </a:lstStyle>
          <a:p>
            <a:pPr lvl="0"/>
            <a:r>
              <a:rPr lang="en-US"/>
              <a:t>Click to edit Master text styles</a:t>
            </a:r>
          </a:p>
        </p:txBody>
      </p:sp>
      <p:sp>
        <p:nvSpPr>
          <p:cNvPr id="14" name="Text Placeholder 16"/>
          <p:cNvSpPr>
            <a:spLocks noGrp="1"/>
          </p:cNvSpPr>
          <p:nvPr>
            <p:ph type="body" sz="quarter" idx="21" hasCustomPrompt="1"/>
          </p:nvPr>
        </p:nvSpPr>
        <p:spPr>
          <a:xfrm>
            <a:off x="1563624" y="1645920"/>
            <a:ext cx="3081528" cy="381000"/>
          </a:xfrm>
          <a:prstGeom prst="rect">
            <a:avLst/>
          </a:prstGeom>
        </p:spPr>
        <p:txBody>
          <a:bodyPr>
            <a:noAutofit/>
          </a:bodyPr>
          <a:lstStyle>
            <a:lvl1pPr marL="0" indent="0">
              <a:buNone/>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a:t>Click to add subhead</a:t>
            </a:r>
          </a:p>
        </p:txBody>
      </p:sp>
      <p:sp>
        <p:nvSpPr>
          <p:cNvPr id="15" name="Text Placeholder 16"/>
          <p:cNvSpPr>
            <a:spLocks noGrp="1"/>
          </p:cNvSpPr>
          <p:nvPr>
            <p:ph type="body" sz="quarter" idx="22" hasCustomPrompt="1"/>
          </p:nvPr>
        </p:nvSpPr>
        <p:spPr>
          <a:xfrm>
            <a:off x="1566672" y="3739896"/>
            <a:ext cx="3081528" cy="381000"/>
          </a:xfrm>
          <a:prstGeom prst="rect">
            <a:avLst/>
          </a:prstGeom>
        </p:spPr>
        <p:txBody>
          <a:bodyPr>
            <a:noAutofit/>
          </a:bodyPr>
          <a:lstStyle>
            <a:lvl1pPr marL="0" indent="0">
              <a:buNone/>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a:t>Click to add subhead</a:t>
            </a:r>
          </a:p>
        </p:txBody>
      </p:sp>
      <p:sp>
        <p:nvSpPr>
          <p:cNvPr id="16" name="Text Placeholder 16"/>
          <p:cNvSpPr>
            <a:spLocks noGrp="1"/>
          </p:cNvSpPr>
          <p:nvPr>
            <p:ph type="body" sz="quarter" idx="23" hasCustomPrompt="1"/>
          </p:nvPr>
        </p:nvSpPr>
        <p:spPr>
          <a:xfrm>
            <a:off x="5605272" y="1655064"/>
            <a:ext cx="3081528" cy="381000"/>
          </a:xfrm>
          <a:prstGeom prst="rect">
            <a:avLst/>
          </a:prstGeom>
        </p:spPr>
        <p:txBody>
          <a:bodyPr>
            <a:noAutofit/>
          </a:bodyPr>
          <a:lstStyle>
            <a:lvl1pPr marL="0" indent="0">
              <a:buNone/>
              <a:defRPr lang="en-US" sz="2200" b="1" kern="1200" dirty="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a:t>Click to add subhead</a:t>
            </a:r>
          </a:p>
        </p:txBody>
      </p:sp>
      <p:sp>
        <p:nvSpPr>
          <p:cNvPr id="17" name="Text Placeholder 16"/>
          <p:cNvSpPr>
            <a:spLocks noGrp="1"/>
          </p:cNvSpPr>
          <p:nvPr>
            <p:ph type="body" sz="quarter" idx="24" hasCustomPrompt="1"/>
          </p:nvPr>
        </p:nvSpPr>
        <p:spPr>
          <a:xfrm>
            <a:off x="5605272" y="3733800"/>
            <a:ext cx="3081528" cy="381000"/>
          </a:xfrm>
          <a:prstGeom prst="rect">
            <a:avLst/>
          </a:prstGeom>
        </p:spPr>
        <p:txBody>
          <a:bodyPr>
            <a:noAutofit/>
          </a:bodyPr>
          <a:lstStyle>
            <a:lvl1pPr marL="0" indent="0">
              <a:buNone/>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a:t>Click to add subhead</a:t>
            </a:r>
          </a:p>
        </p:txBody>
      </p:sp>
      <p:sp>
        <p:nvSpPr>
          <p:cNvPr id="18" name="Date Placeholder 17"/>
          <p:cNvSpPr>
            <a:spLocks noGrp="1"/>
          </p:cNvSpPr>
          <p:nvPr>
            <p:ph type="dt" sz="half" idx="25"/>
          </p:nvPr>
        </p:nvSpPr>
        <p:spPr>
          <a:xfrm>
            <a:off x="457200" y="6356350"/>
            <a:ext cx="2133600" cy="365125"/>
          </a:xfrm>
          <a:prstGeom prst="rect">
            <a:avLst/>
          </a:prstGeom>
        </p:spPr>
        <p:txBody>
          <a:bodyPr/>
          <a:lstStyle/>
          <a:p>
            <a:fld id="{FEAA4D4A-80E9-4493-9D39-F40D6AA3ECD1}" type="datetimeFigureOut">
              <a:rPr lang="en-US" smtClean="0"/>
              <a:pPr/>
              <a:t>1/14/2022</a:t>
            </a:fld>
            <a:endParaRPr lang="en-US" dirty="0"/>
          </a:p>
        </p:txBody>
      </p:sp>
      <p:sp>
        <p:nvSpPr>
          <p:cNvPr id="19" name="Slide Number Placeholder 18"/>
          <p:cNvSpPr>
            <a:spLocks noGrp="1"/>
          </p:cNvSpPr>
          <p:nvPr>
            <p:ph type="sldNum" sz="quarter" idx="26"/>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20" name="Footer Placeholder 19"/>
          <p:cNvSpPr>
            <a:spLocks noGrp="1"/>
          </p:cNvSpPr>
          <p:nvPr>
            <p:ph type="ftr" sz="quarter" idx="27"/>
          </p:nvPr>
        </p:nvSpPr>
        <p:spPr/>
        <p:txBody>
          <a:bodyPr/>
          <a:lstStyle/>
          <a:p>
            <a:endParaRPr lang="en-US" dirty="0"/>
          </a:p>
        </p:txBody>
      </p:sp>
      <p:grpSp>
        <p:nvGrpSpPr>
          <p:cNvPr id="21" name="Group 20"/>
          <p:cNvGrpSpPr/>
          <p:nvPr userDrawn="1"/>
        </p:nvGrpSpPr>
        <p:grpSpPr>
          <a:xfrm>
            <a:off x="768096" y="1737360"/>
            <a:ext cx="722376" cy="722376"/>
            <a:chOff x="3955288" y="5039932"/>
            <a:chExt cx="722376" cy="722376"/>
          </a:xfrm>
        </p:grpSpPr>
        <p:sp>
          <p:nvSpPr>
            <p:cNvPr id="22" name="Oval 21"/>
            <p:cNvSpPr/>
            <p:nvPr/>
          </p:nvSpPr>
          <p:spPr>
            <a:xfrm>
              <a:off x="3955288" y="5039932"/>
              <a:ext cx="722376" cy="722376"/>
            </a:xfrm>
            <a:prstGeom prst="ellipse">
              <a:avLst/>
            </a:prstGeom>
            <a:solidFill>
              <a:srgbClr val="00BC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23" name="TextBox 22"/>
            <p:cNvSpPr txBox="1"/>
            <p:nvPr/>
          </p:nvSpPr>
          <p:spPr>
            <a:xfrm>
              <a:off x="3961639" y="5077955"/>
              <a:ext cx="716025" cy="646331"/>
            </a:xfrm>
            <a:prstGeom prst="rect">
              <a:avLst/>
            </a:prstGeom>
            <a:noFill/>
          </p:spPr>
          <p:txBody>
            <a:bodyPr wrap="square" rtlCol="0" anchor="t">
              <a:spAutoFit/>
            </a:bodyPr>
            <a:lstStyle/>
            <a:p>
              <a:pPr algn="ctr"/>
              <a:r>
                <a:rPr lang="en-US" sz="3600" b="1" dirty="0">
                  <a:solidFill>
                    <a:schemeClr val="bg1"/>
                  </a:solidFill>
                </a:rPr>
                <a:t>1</a:t>
              </a:r>
            </a:p>
          </p:txBody>
        </p:sp>
      </p:grpSp>
      <p:grpSp>
        <p:nvGrpSpPr>
          <p:cNvPr id="24" name="Group 23"/>
          <p:cNvGrpSpPr/>
          <p:nvPr userDrawn="1"/>
        </p:nvGrpSpPr>
        <p:grpSpPr>
          <a:xfrm>
            <a:off x="4800600" y="1737360"/>
            <a:ext cx="722376" cy="722376"/>
            <a:chOff x="3955288" y="3236532"/>
            <a:chExt cx="722376" cy="722376"/>
          </a:xfrm>
        </p:grpSpPr>
        <p:sp>
          <p:nvSpPr>
            <p:cNvPr id="29" name="Oval 28"/>
            <p:cNvSpPr/>
            <p:nvPr/>
          </p:nvSpPr>
          <p:spPr>
            <a:xfrm>
              <a:off x="3955288" y="3236532"/>
              <a:ext cx="722376" cy="722376"/>
            </a:xfrm>
            <a:prstGeom prst="ellipse">
              <a:avLst/>
            </a:prstGeom>
            <a:solidFill>
              <a:srgbClr val="0099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30" name="TextBox 29"/>
            <p:cNvSpPr txBox="1"/>
            <p:nvPr/>
          </p:nvSpPr>
          <p:spPr>
            <a:xfrm>
              <a:off x="3961639" y="3274555"/>
              <a:ext cx="716025" cy="646331"/>
            </a:xfrm>
            <a:prstGeom prst="rect">
              <a:avLst/>
            </a:prstGeom>
            <a:noFill/>
          </p:spPr>
          <p:txBody>
            <a:bodyPr wrap="square" rtlCol="0" anchor="t">
              <a:spAutoFit/>
            </a:bodyPr>
            <a:lstStyle/>
            <a:p>
              <a:pPr algn="ctr"/>
              <a:r>
                <a:rPr lang="en-US" sz="3600" b="1" dirty="0">
                  <a:solidFill>
                    <a:schemeClr val="bg1"/>
                  </a:solidFill>
                </a:rPr>
                <a:t>2</a:t>
              </a:r>
            </a:p>
          </p:txBody>
        </p:sp>
      </p:grpSp>
      <p:grpSp>
        <p:nvGrpSpPr>
          <p:cNvPr id="31" name="Group 30"/>
          <p:cNvGrpSpPr/>
          <p:nvPr userDrawn="1"/>
        </p:nvGrpSpPr>
        <p:grpSpPr>
          <a:xfrm>
            <a:off x="768096" y="3813048"/>
            <a:ext cx="722376" cy="722376"/>
            <a:chOff x="381000" y="5029200"/>
            <a:chExt cx="722376" cy="722376"/>
          </a:xfrm>
        </p:grpSpPr>
        <p:sp>
          <p:nvSpPr>
            <p:cNvPr id="32" name="Oval 31"/>
            <p:cNvSpPr/>
            <p:nvPr/>
          </p:nvSpPr>
          <p:spPr>
            <a:xfrm>
              <a:off x="381000" y="5029200"/>
              <a:ext cx="722376" cy="722376"/>
            </a:xfrm>
            <a:prstGeom prst="ellipse">
              <a:avLst/>
            </a:prstGeom>
            <a:solidFill>
              <a:srgbClr val="00B8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33" name="TextBox 32"/>
            <p:cNvSpPr txBox="1"/>
            <p:nvPr/>
          </p:nvSpPr>
          <p:spPr>
            <a:xfrm>
              <a:off x="387351" y="5067223"/>
              <a:ext cx="716025" cy="646331"/>
            </a:xfrm>
            <a:prstGeom prst="rect">
              <a:avLst/>
            </a:prstGeom>
            <a:noFill/>
          </p:spPr>
          <p:txBody>
            <a:bodyPr wrap="square" rtlCol="0" anchor="t">
              <a:spAutoFit/>
            </a:bodyPr>
            <a:lstStyle/>
            <a:p>
              <a:pPr algn="ctr"/>
              <a:r>
                <a:rPr lang="en-US" sz="3600" b="1" dirty="0">
                  <a:solidFill>
                    <a:schemeClr val="bg1"/>
                  </a:solidFill>
                </a:rPr>
                <a:t>3</a:t>
              </a:r>
            </a:p>
          </p:txBody>
        </p:sp>
      </p:grpSp>
      <p:grpSp>
        <p:nvGrpSpPr>
          <p:cNvPr id="34" name="Group 33"/>
          <p:cNvGrpSpPr/>
          <p:nvPr userDrawn="1"/>
        </p:nvGrpSpPr>
        <p:grpSpPr>
          <a:xfrm>
            <a:off x="4800600" y="3813048"/>
            <a:ext cx="722376" cy="722376"/>
            <a:chOff x="457200" y="4114800"/>
            <a:chExt cx="722376" cy="722376"/>
          </a:xfrm>
        </p:grpSpPr>
        <p:sp>
          <p:nvSpPr>
            <p:cNvPr id="35" name="Oval 34"/>
            <p:cNvSpPr/>
            <p:nvPr/>
          </p:nvSpPr>
          <p:spPr>
            <a:xfrm>
              <a:off x="457200" y="4114800"/>
              <a:ext cx="722376" cy="722376"/>
            </a:xfrm>
            <a:prstGeom prst="ellipse">
              <a:avLst/>
            </a:prstGeom>
            <a:solidFill>
              <a:srgbClr val="00C7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36" name="TextBox 35"/>
            <p:cNvSpPr txBox="1"/>
            <p:nvPr/>
          </p:nvSpPr>
          <p:spPr>
            <a:xfrm>
              <a:off x="463551" y="4152823"/>
              <a:ext cx="716025" cy="646331"/>
            </a:xfrm>
            <a:prstGeom prst="rect">
              <a:avLst/>
            </a:prstGeom>
            <a:noFill/>
          </p:spPr>
          <p:txBody>
            <a:bodyPr wrap="square" rtlCol="0" anchor="t">
              <a:spAutoFit/>
            </a:bodyPr>
            <a:lstStyle/>
            <a:p>
              <a:pPr algn="ctr"/>
              <a:r>
                <a:rPr lang="en-US" sz="3600" b="1" dirty="0">
                  <a:solidFill>
                    <a:schemeClr val="bg1"/>
                  </a:solidFill>
                </a:rPr>
                <a:t>4</a:t>
              </a:r>
            </a:p>
          </p:txBody>
        </p:sp>
      </p:grpSp>
    </p:spTree>
    <p:custDataLst>
      <p:tags r:id="rId1"/>
    </p:custDataLst>
    <p:extLst>
      <p:ext uri="{BB962C8B-B14F-4D97-AF65-F5344CB8AC3E}">
        <p14:creationId xmlns:p14="http://schemas.microsoft.com/office/powerpoint/2010/main" val="9054180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B407D-7CF8-4730-976F-FC5C7C7ECBCC}"/>
              </a:ext>
            </a:extLst>
          </p:cNvPr>
          <p:cNvSpPr>
            <a:spLocks noGrp="1"/>
          </p:cNvSpPr>
          <p:nvPr>
            <p:ph type="title" hasCustomPrompt="1"/>
          </p:nvPr>
        </p:nvSpPr>
        <p:spPr>
          <a:xfrm>
            <a:off x="544671" y="27993"/>
            <a:ext cx="7886700" cy="906828"/>
          </a:xfrm>
          <a:prstGeom prst="rect">
            <a:avLst/>
          </a:prstGeom>
        </p:spPr>
        <p:txBody>
          <a:bodyPr/>
          <a:lstStyle>
            <a:lvl1pPr>
              <a:defRPr>
                <a:solidFill>
                  <a:schemeClr val="accent1"/>
                </a:solidFill>
              </a:defRPr>
            </a:lvl1pPr>
          </a:lstStyle>
          <a:p>
            <a:r>
              <a:rPr lang="en-US" dirty="0"/>
              <a:t>Self Study</a:t>
            </a:r>
          </a:p>
        </p:txBody>
      </p:sp>
      <p:sp>
        <p:nvSpPr>
          <p:cNvPr id="3" name="Footer Placeholder 2">
            <a:extLst>
              <a:ext uri="{FF2B5EF4-FFF2-40B4-BE49-F238E27FC236}">
                <a16:creationId xmlns:a16="http://schemas.microsoft.com/office/drawing/2014/main" id="{89C367F2-71DC-47EF-A853-3914CFF05A47}"/>
              </a:ext>
            </a:extLst>
          </p:cNvPr>
          <p:cNvSpPr>
            <a:spLocks noGrp="1"/>
          </p:cNvSpPr>
          <p:nvPr>
            <p:ph type="ftr" sz="quarter" idx="10"/>
          </p:nvPr>
        </p:nvSpPr>
        <p:spPr>
          <a:xfrm>
            <a:off x="628650" y="6356351"/>
            <a:ext cx="6182458" cy="501649"/>
          </a:xfrm>
          <a:prstGeom prst="rect">
            <a:avLst/>
          </a:prstGeom>
        </p:spPr>
        <p:txBody>
          <a:bodyPr/>
          <a:lstStyle/>
          <a:p>
            <a:endParaRPr lang="en-US" dirty="0">
              <a:solidFill>
                <a:srgbClr val="E7E6E6">
                  <a:lumMod val="50000"/>
                </a:srgbClr>
              </a:solidFill>
            </a:endParaRPr>
          </a:p>
        </p:txBody>
      </p:sp>
      <p:sp>
        <p:nvSpPr>
          <p:cNvPr id="8" name="Content Placeholder 7">
            <a:extLst>
              <a:ext uri="{FF2B5EF4-FFF2-40B4-BE49-F238E27FC236}">
                <a16:creationId xmlns:a16="http://schemas.microsoft.com/office/drawing/2014/main" id="{4CE7705F-BE7D-4EA8-99E9-F5B76A2426A2}"/>
              </a:ext>
            </a:extLst>
          </p:cNvPr>
          <p:cNvSpPr>
            <a:spLocks noGrp="1"/>
          </p:cNvSpPr>
          <p:nvPr>
            <p:ph sz="quarter" idx="11"/>
          </p:nvPr>
        </p:nvSpPr>
        <p:spPr>
          <a:xfrm>
            <a:off x="628651" y="1254368"/>
            <a:ext cx="5584949" cy="4759569"/>
          </a:xfrm>
          <a:prstGeom prst="rect">
            <a:avLst/>
          </a:prstGeom>
        </p:spPr>
        <p:txBody>
          <a:bodyPr/>
          <a:lstStyle>
            <a:lvl1pPr marL="457200" indent="-457200">
              <a:spcAft>
                <a:spcPts val="1500"/>
              </a:spcAft>
              <a:buClr>
                <a:schemeClr val="accent1"/>
              </a:buClr>
              <a:buFont typeface="Arial" panose="020B0604020202020204" pitchFamily="34" charset="0"/>
              <a:buChar char="•"/>
              <a:tabLst>
                <a:tab pos="457200" algn="l"/>
              </a:tabLst>
              <a:defRPr b="0" i="0">
                <a:solidFill>
                  <a:schemeClr val="accent1"/>
                </a:solidFill>
                <a:latin typeface="Lato" panose="020F0502020204030203" pitchFamily="34" charset="0"/>
                <a:ea typeface="Lato" panose="020F0502020204030203" pitchFamily="34" charset="0"/>
                <a:cs typeface="Lato" panose="020F0502020204030203" pitchFamily="34" charset="0"/>
              </a:defRPr>
            </a:lvl1pPr>
            <a:lvl2pPr>
              <a:defRPr b="0" i="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marL="457200" lvl="0" indent="-457200">
              <a:spcAft>
                <a:spcPts val="1500"/>
              </a:spcAft>
              <a:buClr>
                <a:schemeClr val="accent1"/>
              </a:buClr>
              <a:buFont typeface="Arial" panose="020B0604020202020204" pitchFamily="34" charset="0"/>
              <a:buChar char="•"/>
              <a:tabLst>
                <a:tab pos="457200" algn="l"/>
              </a:tabLst>
            </a:pPr>
            <a:endParaRPr lang="en-CA" sz="28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a:extLst>
              <a:ext uri="{FF2B5EF4-FFF2-40B4-BE49-F238E27FC236}">
                <a16:creationId xmlns:a16="http://schemas.microsoft.com/office/drawing/2014/main" id="{F755C196-5033-5E49-B0F3-3F07155663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21521" y="1254368"/>
            <a:ext cx="1809850" cy="1809850"/>
          </a:xfrm>
          <a:prstGeom prst="rect">
            <a:avLst/>
          </a:prstGeom>
        </p:spPr>
      </p:pic>
    </p:spTree>
    <p:custDataLst>
      <p:tags r:id="rId1"/>
    </p:custDataLst>
    <p:extLst>
      <p:ext uri="{BB962C8B-B14F-4D97-AF65-F5344CB8AC3E}">
        <p14:creationId xmlns:p14="http://schemas.microsoft.com/office/powerpoint/2010/main" val="13066816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B407D-7CF8-4730-976F-FC5C7C7ECBCC}"/>
              </a:ext>
            </a:extLst>
          </p:cNvPr>
          <p:cNvSpPr>
            <a:spLocks noGrp="1"/>
          </p:cNvSpPr>
          <p:nvPr>
            <p:ph type="title" hasCustomPrompt="1"/>
          </p:nvPr>
        </p:nvSpPr>
        <p:spPr>
          <a:xfrm>
            <a:off x="544671" y="27993"/>
            <a:ext cx="7886700" cy="906828"/>
          </a:xfrm>
          <a:prstGeom prst="rect">
            <a:avLst/>
          </a:prstGeom>
        </p:spPr>
        <p:txBody>
          <a:bodyPr/>
          <a:lstStyle>
            <a:lvl1pPr>
              <a:defRPr>
                <a:solidFill>
                  <a:schemeClr val="accent1"/>
                </a:solidFill>
              </a:defRPr>
            </a:lvl1pPr>
          </a:lstStyle>
          <a:p>
            <a:r>
              <a:rPr lang="en-US" dirty="0"/>
              <a:t>Knowledge Check</a:t>
            </a:r>
          </a:p>
        </p:txBody>
      </p:sp>
      <p:sp>
        <p:nvSpPr>
          <p:cNvPr id="3" name="Footer Placeholder 2">
            <a:extLst>
              <a:ext uri="{FF2B5EF4-FFF2-40B4-BE49-F238E27FC236}">
                <a16:creationId xmlns:a16="http://schemas.microsoft.com/office/drawing/2014/main" id="{89C367F2-71DC-47EF-A853-3914CFF05A47}"/>
              </a:ext>
            </a:extLst>
          </p:cNvPr>
          <p:cNvSpPr>
            <a:spLocks noGrp="1"/>
          </p:cNvSpPr>
          <p:nvPr>
            <p:ph type="ftr" sz="quarter" idx="10"/>
          </p:nvPr>
        </p:nvSpPr>
        <p:spPr>
          <a:xfrm>
            <a:off x="628650" y="6356351"/>
            <a:ext cx="6182458" cy="501649"/>
          </a:xfrm>
          <a:prstGeom prst="rect">
            <a:avLst/>
          </a:prstGeom>
        </p:spPr>
        <p:txBody>
          <a:bodyPr/>
          <a:lstStyle/>
          <a:p>
            <a:endParaRPr lang="en-US" dirty="0">
              <a:solidFill>
                <a:srgbClr val="E7E6E6">
                  <a:lumMod val="50000"/>
                </a:srgbClr>
              </a:solidFill>
            </a:endParaRPr>
          </a:p>
        </p:txBody>
      </p:sp>
      <p:sp>
        <p:nvSpPr>
          <p:cNvPr id="8" name="Content Placeholder 7">
            <a:extLst>
              <a:ext uri="{FF2B5EF4-FFF2-40B4-BE49-F238E27FC236}">
                <a16:creationId xmlns:a16="http://schemas.microsoft.com/office/drawing/2014/main" id="{4CE7705F-BE7D-4EA8-99E9-F5B76A2426A2}"/>
              </a:ext>
            </a:extLst>
          </p:cNvPr>
          <p:cNvSpPr>
            <a:spLocks noGrp="1"/>
          </p:cNvSpPr>
          <p:nvPr>
            <p:ph sz="quarter" idx="11"/>
          </p:nvPr>
        </p:nvSpPr>
        <p:spPr>
          <a:xfrm>
            <a:off x="628651" y="1254368"/>
            <a:ext cx="5584949" cy="4759569"/>
          </a:xfrm>
          <a:prstGeom prst="rect">
            <a:avLst/>
          </a:prstGeom>
        </p:spPr>
        <p:txBody>
          <a:bodyPr/>
          <a:lstStyle>
            <a:lvl1pPr marL="457200" indent="-457200">
              <a:spcAft>
                <a:spcPts val="1500"/>
              </a:spcAft>
              <a:buClr>
                <a:schemeClr val="accent1"/>
              </a:buClr>
              <a:buFont typeface="Arial" panose="020B0604020202020204" pitchFamily="34" charset="0"/>
              <a:buChar char="•"/>
              <a:tabLst>
                <a:tab pos="457200" algn="l"/>
              </a:tabLst>
              <a:defRPr b="0" i="0">
                <a:solidFill>
                  <a:schemeClr val="accent1"/>
                </a:solidFill>
                <a:latin typeface="Lato" panose="020F0502020204030203" pitchFamily="34" charset="0"/>
                <a:ea typeface="Lato" panose="020F0502020204030203" pitchFamily="34" charset="0"/>
                <a:cs typeface="Lato" panose="020F0502020204030203" pitchFamily="34" charset="0"/>
              </a:defRPr>
            </a:lvl1pPr>
            <a:lvl2pPr>
              <a:defRPr b="0" i="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marL="457200" lvl="0" indent="-457200">
              <a:spcAft>
                <a:spcPts val="1500"/>
              </a:spcAft>
              <a:buClr>
                <a:schemeClr val="accent1"/>
              </a:buClr>
              <a:buFont typeface="Arial" panose="020B0604020202020204" pitchFamily="34" charset="0"/>
              <a:buChar char="•"/>
              <a:tabLst>
                <a:tab pos="457200" algn="l"/>
              </a:tabLst>
            </a:pPr>
            <a:endParaRPr lang="en-CA" sz="28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a:extLst>
              <a:ext uri="{FF2B5EF4-FFF2-40B4-BE49-F238E27FC236}">
                <a16:creationId xmlns:a16="http://schemas.microsoft.com/office/drawing/2014/main" id="{F755C196-5033-5E49-B0F3-3F07155663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21521" y="1254368"/>
            <a:ext cx="1809850" cy="1809850"/>
          </a:xfrm>
          <a:prstGeom prst="rect">
            <a:avLst/>
          </a:prstGeom>
        </p:spPr>
      </p:pic>
    </p:spTree>
    <p:custDataLst>
      <p:tags r:id="rId1"/>
    </p:custDataLst>
    <p:extLst>
      <p:ext uri="{BB962C8B-B14F-4D97-AF65-F5344CB8AC3E}">
        <p14:creationId xmlns:p14="http://schemas.microsoft.com/office/powerpoint/2010/main" val="41235832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B407D-7CF8-4730-976F-FC5C7C7ECBCC}"/>
              </a:ext>
            </a:extLst>
          </p:cNvPr>
          <p:cNvSpPr>
            <a:spLocks noGrp="1"/>
          </p:cNvSpPr>
          <p:nvPr>
            <p:ph type="title"/>
          </p:nvPr>
        </p:nvSpPr>
        <p:spPr>
          <a:xfrm>
            <a:off x="544671" y="27993"/>
            <a:ext cx="7886700" cy="906828"/>
          </a:xfrm>
          <a:prstGeom prst="rect">
            <a:avLst/>
          </a:prstGeom>
        </p:spPr>
        <p:txBody>
          <a:bodyPr/>
          <a:lstStyle>
            <a:lvl1pPr>
              <a:defRPr>
                <a:solidFill>
                  <a:schemeClr val="accent1"/>
                </a:solidFill>
              </a:defRPr>
            </a:lvl1pPr>
          </a:lstStyle>
          <a:p>
            <a:r>
              <a:rPr lang="en-US" dirty="0"/>
              <a:t>Click to edit Master title style</a:t>
            </a:r>
          </a:p>
        </p:txBody>
      </p:sp>
      <p:sp>
        <p:nvSpPr>
          <p:cNvPr id="3" name="Footer Placeholder 2">
            <a:extLst>
              <a:ext uri="{FF2B5EF4-FFF2-40B4-BE49-F238E27FC236}">
                <a16:creationId xmlns:a16="http://schemas.microsoft.com/office/drawing/2014/main" id="{89C367F2-71DC-47EF-A853-3914CFF05A47}"/>
              </a:ext>
            </a:extLst>
          </p:cNvPr>
          <p:cNvSpPr>
            <a:spLocks noGrp="1"/>
          </p:cNvSpPr>
          <p:nvPr>
            <p:ph type="ftr" sz="quarter" idx="10"/>
          </p:nvPr>
        </p:nvSpPr>
        <p:spPr>
          <a:xfrm>
            <a:off x="628650" y="6356351"/>
            <a:ext cx="6182458" cy="501649"/>
          </a:xfrm>
          <a:prstGeom prst="rect">
            <a:avLst/>
          </a:prstGeom>
        </p:spPr>
        <p:txBody>
          <a:bodyPr/>
          <a:lstStyle/>
          <a:p>
            <a:endParaRPr lang="en-US" dirty="0"/>
          </a:p>
        </p:txBody>
      </p:sp>
      <p:sp>
        <p:nvSpPr>
          <p:cNvPr id="8" name="Content Placeholder 7">
            <a:extLst>
              <a:ext uri="{FF2B5EF4-FFF2-40B4-BE49-F238E27FC236}">
                <a16:creationId xmlns:a16="http://schemas.microsoft.com/office/drawing/2014/main" id="{4CE7705F-BE7D-4EA8-99E9-F5B76A2426A2}"/>
              </a:ext>
            </a:extLst>
          </p:cNvPr>
          <p:cNvSpPr>
            <a:spLocks noGrp="1"/>
          </p:cNvSpPr>
          <p:nvPr>
            <p:ph sz="quarter" idx="11"/>
          </p:nvPr>
        </p:nvSpPr>
        <p:spPr>
          <a:xfrm>
            <a:off x="628651" y="1254368"/>
            <a:ext cx="7886700" cy="4759569"/>
          </a:xfrm>
          <a:prstGeom prst="rect">
            <a:avLst/>
          </a:prstGeom>
        </p:spPr>
        <p:txBody>
          <a:bodyPr/>
          <a:lstStyle>
            <a:lvl1pPr>
              <a:defRPr b="0" i="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a:defRPr b="0" i="0">
                <a:solidFill>
                  <a:schemeClr val="bg2">
                    <a:lumMod val="50000"/>
                  </a:schemeClr>
                </a:solidFill>
                <a:latin typeface="Calibri Light" panose="020F0302020204030204" pitchFamily="34" charset="0"/>
                <a:ea typeface="Calibri Light" panose="020F0302020204030204" pitchFamily="34" charset="0"/>
                <a:cs typeface="Calibri Light" panose="020F0302020204030204" pitchFamily="34" charset="0"/>
              </a:defRPr>
            </a:lvl2pPr>
            <a:lvl3pPr>
              <a:defRPr b="0" i="0">
                <a:latin typeface="Calibri Light" panose="020F0302020204030204" pitchFamily="34" charset="0"/>
                <a:ea typeface="Calibri Light" panose="020F0302020204030204" pitchFamily="34" charset="0"/>
                <a:cs typeface="Calibri Light" panose="020F0302020204030204" pitchFamily="34" charset="0"/>
              </a:defRPr>
            </a:lvl3pPr>
            <a:lvl4pPr>
              <a:defRPr b="0" i="0">
                <a:latin typeface="Calibri Light" panose="020F0302020204030204" pitchFamily="34" charset="0"/>
                <a:ea typeface="Calibri Light" panose="020F0302020204030204" pitchFamily="34" charset="0"/>
                <a:cs typeface="Calibri Light" panose="020F0302020204030204" pitchFamily="34" charset="0"/>
              </a:defRPr>
            </a:lvl4pPr>
            <a:lvl5pPr>
              <a:defRPr b="0" i="0">
                <a:latin typeface="Calibri Light" panose="020F0302020204030204" pitchFamily="34" charset="0"/>
                <a:ea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9799290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B407D-7CF8-4730-976F-FC5C7C7ECBCC}"/>
              </a:ext>
            </a:extLst>
          </p:cNvPr>
          <p:cNvSpPr>
            <a:spLocks noGrp="1"/>
          </p:cNvSpPr>
          <p:nvPr>
            <p:ph type="title"/>
          </p:nvPr>
        </p:nvSpPr>
        <p:spPr>
          <a:xfrm>
            <a:off x="544671" y="27993"/>
            <a:ext cx="7886700" cy="906828"/>
          </a:xfrm>
          <a:prstGeom prst="rect">
            <a:avLst/>
          </a:prstGeom>
        </p:spPr>
        <p:txBody>
          <a:bodyPr/>
          <a:lstStyle>
            <a:lvl1pPr>
              <a:defRPr>
                <a:solidFill>
                  <a:schemeClr val="accent1"/>
                </a:solidFill>
              </a:defRPr>
            </a:lvl1pPr>
          </a:lstStyle>
          <a:p>
            <a:r>
              <a:rPr lang="en-US" dirty="0"/>
              <a:t>Click to edit Master title style</a:t>
            </a:r>
          </a:p>
        </p:txBody>
      </p:sp>
      <p:sp>
        <p:nvSpPr>
          <p:cNvPr id="3" name="Footer Placeholder 2">
            <a:extLst>
              <a:ext uri="{FF2B5EF4-FFF2-40B4-BE49-F238E27FC236}">
                <a16:creationId xmlns:a16="http://schemas.microsoft.com/office/drawing/2014/main" id="{89C367F2-71DC-47EF-A853-3914CFF05A47}"/>
              </a:ext>
            </a:extLst>
          </p:cNvPr>
          <p:cNvSpPr>
            <a:spLocks noGrp="1"/>
          </p:cNvSpPr>
          <p:nvPr>
            <p:ph type="ftr" sz="quarter" idx="10"/>
          </p:nvPr>
        </p:nvSpPr>
        <p:spPr>
          <a:xfrm>
            <a:off x="628650" y="6356351"/>
            <a:ext cx="6182458" cy="501649"/>
          </a:xfrm>
          <a:prstGeom prst="rect">
            <a:avLst/>
          </a:prstGeom>
        </p:spPr>
        <p:txBody>
          <a:bodyPr/>
          <a:lstStyle/>
          <a:p>
            <a:endParaRPr lang="en-US" dirty="0">
              <a:solidFill>
                <a:srgbClr val="E7E6E6">
                  <a:lumMod val="50000"/>
                </a:srgbClr>
              </a:solidFill>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9113" y="4038600"/>
            <a:ext cx="804313" cy="804313"/>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34250" y="3091548"/>
            <a:ext cx="554038" cy="554038"/>
          </a:xfrm>
          <a:prstGeom prst="rect">
            <a:avLst/>
          </a:prstGeom>
        </p:spPr>
      </p:pic>
    </p:spTree>
    <p:custDataLst>
      <p:tags r:id="rId1"/>
    </p:custDataLst>
    <p:extLst>
      <p:ext uri="{BB962C8B-B14F-4D97-AF65-F5344CB8AC3E}">
        <p14:creationId xmlns:p14="http://schemas.microsoft.com/office/powerpoint/2010/main" val="21736424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B6788-737A-9944-9EB5-7EBF0AC88919}"/>
              </a:ext>
            </a:extLst>
          </p:cNvPr>
          <p:cNvSpPr>
            <a:spLocks noGrp="1"/>
          </p:cNvSpPr>
          <p:nvPr>
            <p:ph type="title"/>
          </p:nvPr>
        </p:nvSpPr>
        <p:spPr/>
        <p:txBody>
          <a:bodyPr/>
          <a:lstStyle>
            <a:lvl1pPr>
              <a:defRPr>
                <a:latin typeface="Calibri Light" panose="020F0302020204030204" pitchFamily="34" charset="0"/>
              </a:defRPr>
            </a:lvl1pPr>
          </a:lstStyle>
          <a:p>
            <a:r>
              <a:rPr lang="en-US" dirty="0"/>
              <a:t>Click to edit Master title style</a:t>
            </a:r>
          </a:p>
        </p:txBody>
      </p:sp>
      <p:sp>
        <p:nvSpPr>
          <p:cNvPr id="3" name="Footer Placeholder 2">
            <a:extLst>
              <a:ext uri="{FF2B5EF4-FFF2-40B4-BE49-F238E27FC236}">
                <a16:creationId xmlns:a16="http://schemas.microsoft.com/office/drawing/2014/main" id="{040A38B1-8C1E-5D41-A8CA-225DD203F0CE}"/>
              </a:ext>
            </a:extLst>
          </p:cNvPr>
          <p:cNvSpPr>
            <a:spLocks noGrp="1"/>
          </p:cNvSpPr>
          <p:nvPr>
            <p:ph type="ftr" sz="quarter" idx="10"/>
          </p:nvPr>
        </p:nvSpPr>
        <p:spPr/>
        <p:txBody>
          <a:bodyPr/>
          <a:lstStyle/>
          <a:p>
            <a:r>
              <a:rPr lang="en-US" dirty="0">
                <a:solidFill>
                  <a:srgbClr val="E7E6E6">
                    <a:lumMod val="50000"/>
                  </a:srgbClr>
                </a:solidFill>
              </a:rPr>
              <a:t>Footer text goes here</a:t>
            </a:r>
          </a:p>
        </p:txBody>
      </p:sp>
      <p:sp>
        <p:nvSpPr>
          <p:cNvPr id="4" name="Content Placeholder 7">
            <a:extLst>
              <a:ext uri="{FF2B5EF4-FFF2-40B4-BE49-F238E27FC236}">
                <a16:creationId xmlns:a16="http://schemas.microsoft.com/office/drawing/2014/main" id="{A6CCAD5A-21B7-DA4E-A9A8-9C619190CB85}"/>
              </a:ext>
            </a:extLst>
          </p:cNvPr>
          <p:cNvSpPr>
            <a:spLocks noGrp="1"/>
          </p:cNvSpPr>
          <p:nvPr>
            <p:ph sz="quarter" idx="11" hasCustomPrompt="1"/>
          </p:nvPr>
        </p:nvSpPr>
        <p:spPr>
          <a:xfrm>
            <a:off x="628651" y="1254368"/>
            <a:ext cx="7886700" cy="4759569"/>
          </a:xfrm>
          <a:prstGeom prst="rect">
            <a:avLst/>
          </a:prstGeom>
        </p:spPr>
        <p:txBody>
          <a:bodyPr/>
          <a:lstStyle>
            <a:lvl1pPr>
              <a:buClr>
                <a:schemeClr val="accent1"/>
              </a:buClr>
              <a:defRPr b="0" i="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a:defRPr b="0" i="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dirty="0"/>
              <a:t>Bullets</a:t>
            </a:r>
          </a:p>
        </p:txBody>
      </p:sp>
    </p:spTree>
    <p:custDataLst>
      <p:tags r:id="rId1"/>
    </p:custDataLst>
    <p:extLst>
      <p:ext uri="{BB962C8B-B14F-4D97-AF65-F5344CB8AC3E}">
        <p14:creationId xmlns:p14="http://schemas.microsoft.com/office/powerpoint/2010/main" val="24179120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Section Break">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F8379DA4-28CB-5C49-B710-9FDDFD7FEFA4}"/>
              </a:ext>
            </a:extLst>
          </p:cNvPr>
          <p:cNvSpPr/>
          <p:nvPr userDrawn="1"/>
        </p:nvSpPr>
        <p:spPr>
          <a:xfrm>
            <a:off x="-1051042" y="1345559"/>
            <a:ext cx="7949681" cy="1843892"/>
          </a:xfrm>
          <a:prstGeom prst="roundRect">
            <a:avLst/>
          </a:prstGeom>
          <a:gradFill>
            <a:gsLst>
              <a:gs pos="0">
                <a:schemeClr val="accent1">
                  <a:satMod val="103000"/>
                  <a:lumMod val="102000"/>
                  <a:tint val="94000"/>
                  <a:alpha val="90000"/>
                </a:schemeClr>
              </a:gs>
              <a:gs pos="50000">
                <a:schemeClr val="accent1">
                  <a:satMod val="110000"/>
                  <a:lumMod val="100000"/>
                  <a:shade val="100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latin typeface="Calibri Light" panose="020F0302020204030204" pitchFamily="34" charset="0"/>
            </a:endParaRPr>
          </a:p>
        </p:txBody>
      </p:sp>
      <p:sp>
        <p:nvSpPr>
          <p:cNvPr id="5" name="Footer Placeholder 4"/>
          <p:cNvSpPr>
            <a:spLocks noGrp="1"/>
          </p:cNvSpPr>
          <p:nvPr>
            <p:ph type="ftr" sz="quarter" idx="11"/>
          </p:nvPr>
        </p:nvSpPr>
        <p:spPr>
          <a:xfrm>
            <a:off x="628650" y="6356351"/>
            <a:ext cx="6182458" cy="501649"/>
          </a:xfrm>
          <a:prstGeom prst="rect">
            <a:avLst/>
          </a:prstGeom>
        </p:spPr>
        <p:txBody>
          <a:bodyPr/>
          <a:lstStyle>
            <a:lvl1pPr>
              <a:defRPr b="0" i="0">
                <a:latin typeface="Calibri Light" panose="020F0302020204030204" pitchFamily="34" charset="0"/>
              </a:defRPr>
            </a:lvl1pPr>
          </a:lstStyle>
          <a:p>
            <a:endParaRPr lang="en-US" dirty="0"/>
          </a:p>
        </p:txBody>
      </p:sp>
      <p:sp>
        <p:nvSpPr>
          <p:cNvPr id="2" name="Title 1"/>
          <p:cNvSpPr>
            <a:spLocks noGrp="1"/>
          </p:cNvSpPr>
          <p:nvPr>
            <p:ph type="ctrTitle" hasCustomPrompt="1"/>
          </p:nvPr>
        </p:nvSpPr>
        <p:spPr>
          <a:xfrm>
            <a:off x="772989" y="1577838"/>
            <a:ext cx="5849816" cy="954332"/>
          </a:xfrm>
          <a:prstGeom prst="rect">
            <a:avLst/>
          </a:prstGeom>
        </p:spPr>
        <p:txBody>
          <a:bodyPr anchor="ctr">
            <a:normAutofit/>
          </a:bodyPr>
          <a:lstStyle>
            <a:lvl1pPr algn="l">
              <a:defRPr sz="4000" b="1" i="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defRPr>
            </a:lvl1pPr>
          </a:lstStyle>
          <a:p>
            <a:r>
              <a:rPr lang="en-US" dirty="0"/>
              <a:t>Master title style</a:t>
            </a:r>
          </a:p>
        </p:txBody>
      </p:sp>
      <p:sp>
        <p:nvSpPr>
          <p:cNvPr id="3" name="Subtitle 2"/>
          <p:cNvSpPr>
            <a:spLocks noGrp="1"/>
          </p:cNvSpPr>
          <p:nvPr>
            <p:ph type="subTitle" idx="1"/>
          </p:nvPr>
        </p:nvSpPr>
        <p:spPr>
          <a:xfrm>
            <a:off x="782320" y="2409117"/>
            <a:ext cx="5849816" cy="502323"/>
          </a:xfrm>
          <a:prstGeom prst="rect">
            <a:avLst/>
          </a:prstGeom>
        </p:spPr>
        <p:txBody>
          <a:bodyPr anchor="ctr"/>
          <a:lstStyle>
            <a:lvl1pPr marL="0" indent="0" algn="l">
              <a:buNone/>
              <a:defRPr sz="240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custDataLst>
      <p:tags r:id="rId1"/>
    </p:custDataLst>
    <p:extLst>
      <p:ext uri="{BB962C8B-B14F-4D97-AF65-F5344CB8AC3E}">
        <p14:creationId xmlns:p14="http://schemas.microsoft.com/office/powerpoint/2010/main" val="41763339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9919406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78053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4681874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628720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Numbered Item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4" name="Content Placeholder 3"/>
          <p:cNvSpPr>
            <a:spLocks noGrp="1"/>
          </p:cNvSpPr>
          <p:nvPr>
            <p:ph sz="half" idx="2"/>
          </p:nvPr>
        </p:nvSpPr>
        <p:spPr>
          <a:xfrm>
            <a:off x="694944" y="2907792"/>
            <a:ext cx="2505456" cy="3227832"/>
          </a:xfrm>
          <a:prstGeom prst="rect">
            <a:avLst/>
          </a:prstGeom>
        </p:spPr>
        <p:txBody>
          <a:bodyPr>
            <a:noAutofit/>
          </a:bodyPr>
          <a:lstStyle>
            <a:lvl1pPr>
              <a:defRPr sz="2200">
                <a:latin typeface="Calibri Light" panose="020F0302020204030204" pitchFamily="34" charset="0"/>
              </a:defRPr>
            </a:lvl1pPr>
            <a:lvl2pPr>
              <a:defRPr sz="2200">
                <a:latin typeface="Calibri Light" panose="020F0302020204030204" pitchFamily="34" charset="0"/>
              </a:defRPr>
            </a:lvl2pPr>
            <a:lvl3pPr>
              <a:defRPr sz="2200">
                <a:latin typeface="Calibri Light" panose="020F0302020204030204" pitchFamily="34" charset="0"/>
              </a:defRPr>
            </a:lvl3pPr>
            <a:lvl4pPr>
              <a:defRPr sz="2200">
                <a:latin typeface="Calibri Light" panose="020F0302020204030204" pitchFamily="34" charset="0"/>
              </a:defRPr>
            </a:lvl4pPr>
            <a:lvl5pPr>
              <a:defRPr sz="2200">
                <a:latin typeface="Calibri Light" panose="020F03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3319272" y="2907792"/>
            <a:ext cx="2505456" cy="3227832"/>
          </a:xfrm>
          <a:prstGeom prst="rect">
            <a:avLst/>
          </a:prstGeom>
        </p:spPr>
        <p:txBody>
          <a:bodyPr>
            <a:noAutofit/>
          </a:bodyPr>
          <a:lstStyle>
            <a:lvl1pPr>
              <a:defRPr sz="2200">
                <a:latin typeface="Calibri Light" panose="020F0302020204030204" pitchFamily="34" charset="0"/>
              </a:defRPr>
            </a:lvl1pPr>
            <a:lvl2pPr>
              <a:defRPr sz="2200">
                <a:latin typeface="Calibri Light" panose="020F0302020204030204" pitchFamily="34" charset="0"/>
              </a:defRPr>
            </a:lvl2pPr>
            <a:lvl3pPr>
              <a:defRPr sz="2200">
                <a:latin typeface="Calibri Light" panose="020F0302020204030204" pitchFamily="34" charset="0"/>
              </a:defRPr>
            </a:lvl3pPr>
            <a:lvl4pPr>
              <a:defRPr sz="2200">
                <a:latin typeface="Calibri Light" panose="020F0302020204030204" pitchFamily="34" charset="0"/>
              </a:defRPr>
            </a:lvl4pPr>
            <a:lvl5pPr>
              <a:defRPr sz="2200">
                <a:latin typeface="Calibri Light" panose="020F030202020403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6"/>
          <p:cNvSpPr>
            <a:spLocks noGrp="1"/>
          </p:cNvSpPr>
          <p:nvPr>
            <p:ph type="body" sz="quarter" idx="18" hasCustomPrompt="1"/>
          </p:nvPr>
        </p:nvSpPr>
        <p:spPr>
          <a:xfrm>
            <a:off x="694944" y="2514600"/>
            <a:ext cx="2505456" cy="381000"/>
          </a:xfrm>
          <a:prstGeom prst="rect">
            <a:avLst/>
          </a:prstGeom>
        </p:spPr>
        <p:txBody>
          <a:bodyPr>
            <a:noAutofit/>
          </a:bodyPr>
          <a:lstStyle>
            <a:lvl1pPr marL="0" indent="0">
              <a:buNone/>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a:t>Click to add text</a:t>
            </a:r>
          </a:p>
        </p:txBody>
      </p:sp>
      <p:sp>
        <p:nvSpPr>
          <p:cNvPr id="11" name="Text Placeholder 16"/>
          <p:cNvSpPr>
            <a:spLocks noGrp="1"/>
          </p:cNvSpPr>
          <p:nvPr>
            <p:ph type="body" sz="quarter" idx="19" hasCustomPrompt="1"/>
          </p:nvPr>
        </p:nvSpPr>
        <p:spPr>
          <a:xfrm>
            <a:off x="3319272" y="2514600"/>
            <a:ext cx="2505456" cy="381000"/>
          </a:xfrm>
          <a:prstGeom prst="rect">
            <a:avLst/>
          </a:prstGeom>
        </p:spPr>
        <p:txBody>
          <a:bodyPr>
            <a:noAutofit/>
          </a:bodyPr>
          <a:lstStyle>
            <a:lvl1pPr marL="0" indent="0">
              <a:buNone/>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a:t>Click to add text</a:t>
            </a:r>
          </a:p>
        </p:txBody>
      </p:sp>
      <p:sp>
        <p:nvSpPr>
          <p:cNvPr id="12" name="Text Placeholder 16"/>
          <p:cNvSpPr>
            <a:spLocks noGrp="1"/>
          </p:cNvSpPr>
          <p:nvPr>
            <p:ph type="body" sz="quarter" idx="20" hasCustomPrompt="1"/>
          </p:nvPr>
        </p:nvSpPr>
        <p:spPr>
          <a:xfrm>
            <a:off x="5952744" y="2514600"/>
            <a:ext cx="2505456" cy="381000"/>
          </a:xfrm>
          <a:prstGeom prst="rect">
            <a:avLst/>
          </a:prstGeom>
        </p:spPr>
        <p:txBody>
          <a:bodyPr>
            <a:noAutofit/>
          </a:bodyPr>
          <a:lstStyle>
            <a:lvl1pPr marL="0" indent="0">
              <a:buNone/>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a:t>Click to add text</a:t>
            </a:r>
          </a:p>
        </p:txBody>
      </p:sp>
      <p:sp>
        <p:nvSpPr>
          <p:cNvPr id="13" name="Content Placeholder 5"/>
          <p:cNvSpPr>
            <a:spLocks noGrp="1"/>
          </p:cNvSpPr>
          <p:nvPr>
            <p:ph sz="quarter" idx="21"/>
          </p:nvPr>
        </p:nvSpPr>
        <p:spPr>
          <a:xfrm>
            <a:off x="5952744" y="2895600"/>
            <a:ext cx="2505456" cy="3227832"/>
          </a:xfrm>
          <a:prstGeom prst="rect">
            <a:avLst/>
          </a:prstGeom>
        </p:spPr>
        <p:txBody>
          <a:bodyPr>
            <a:noAutofit/>
          </a:bodyPr>
          <a:lstStyle>
            <a:lvl1pPr>
              <a:defRPr sz="2200">
                <a:latin typeface="Calibri Light" panose="020F0302020204030204" pitchFamily="34" charset="0"/>
              </a:defRPr>
            </a:lvl1pPr>
            <a:lvl2pPr>
              <a:defRPr sz="2200">
                <a:latin typeface="Calibri Light" panose="020F0302020204030204" pitchFamily="34" charset="0"/>
              </a:defRPr>
            </a:lvl2pPr>
            <a:lvl3pPr>
              <a:defRPr sz="2200">
                <a:latin typeface="Calibri Light" panose="020F0302020204030204" pitchFamily="34" charset="0"/>
              </a:defRPr>
            </a:lvl3pPr>
            <a:lvl4pPr>
              <a:defRPr sz="2200">
                <a:latin typeface="Calibri Light" panose="020F0302020204030204" pitchFamily="34" charset="0"/>
              </a:defRPr>
            </a:lvl4pPr>
            <a:lvl5pPr>
              <a:defRPr sz="2200">
                <a:latin typeface="Calibri Light" panose="020F030202020403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Date Placeholder 16"/>
          <p:cNvSpPr>
            <a:spLocks noGrp="1"/>
          </p:cNvSpPr>
          <p:nvPr>
            <p:ph type="dt" sz="half" idx="22"/>
          </p:nvPr>
        </p:nvSpPr>
        <p:spPr>
          <a:xfrm>
            <a:off x="457200" y="6356350"/>
            <a:ext cx="2133600" cy="365125"/>
          </a:xfrm>
          <a:prstGeom prst="rect">
            <a:avLst/>
          </a:prstGeom>
        </p:spPr>
        <p:txBody>
          <a:bodyPr/>
          <a:lstStyle/>
          <a:p>
            <a:fld id="{FEAA4D4A-80E9-4493-9D39-F40D6AA3ECD1}" type="datetimeFigureOut">
              <a:rPr lang="en-US" smtClean="0"/>
              <a:pPr/>
              <a:t>1/14/2022</a:t>
            </a:fld>
            <a:endParaRPr lang="en-US" dirty="0"/>
          </a:p>
        </p:txBody>
      </p:sp>
      <p:sp>
        <p:nvSpPr>
          <p:cNvPr id="18" name="Slide Number Placeholder 17"/>
          <p:cNvSpPr>
            <a:spLocks noGrp="1"/>
          </p:cNvSpPr>
          <p:nvPr>
            <p:ph type="sldNum" sz="quarter" idx="23"/>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19" name="Footer Placeholder 18"/>
          <p:cNvSpPr>
            <a:spLocks noGrp="1"/>
          </p:cNvSpPr>
          <p:nvPr>
            <p:ph type="ftr" sz="quarter" idx="24"/>
          </p:nvPr>
        </p:nvSpPr>
        <p:spPr/>
        <p:txBody>
          <a:bodyPr/>
          <a:lstStyle/>
          <a:p>
            <a:endParaRPr lang="en-US" dirty="0"/>
          </a:p>
        </p:txBody>
      </p:sp>
      <p:grpSp>
        <p:nvGrpSpPr>
          <p:cNvPr id="20" name="Group 19"/>
          <p:cNvGrpSpPr/>
          <p:nvPr userDrawn="1"/>
        </p:nvGrpSpPr>
        <p:grpSpPr>
          <a:xfrm>
            <a:off x="1417320" y="1572768"/>
            <a:ext cx="905256" cy="905256"/>
            <a:chOff x="3955288" y="5039932"/>
            <a:chExt cx="722376" cy="722376"/>
          </a:xfrm>
        </p:grpSpPr>
        <p:sp>
          <p:nvSpPr>
            <p:cNvPr id="21" name="Oval 20"/>
            <p:cNvSpPr/>
            <p:nvPr/>
          </p:nvSpPr>
          <p:spPr>
            <a:xfrm>
              <a:off x="3955288" y="5039932"/>
              <a:ext cx="722376" cy="722376"/>
            </a:xfrm>
            <a:prstGeom prst="ellipse">
              <a:avLst/>
            </a:prstGeom>
            <a:solidFill>
              <a:srgbClr val="00BC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22" name="TextBox 21"/>
            <p:cNvSpPr txBox="1"/>
            <p:nvPr/>
          </p:nvSpPr>
          <p:spPr>
            <a:xfrm>
              <a:off x="3961639" y="5077954"/>
              <a:ext cx="716025" cy="613998"/>
            </a:xfrm>
            <a:prstGeom prst="rect">
              <a:avLst/>
            </a:prstGeom>
            <a:noFill/>
          </p:spPr>
          <p:txBody>
            <a:bodyPr wrap="square" rtlCol="0" anchor="t">
              <a:spAutoFit/>
            </a:bodyPr>
            <a:lstStyle/>
            <a:p>
              <a:pPr algn="ctr"/>
              <a:r>
                <a:rPr lang="en-US" sz="4400" b="1" dirty="0">
                  <a:solidFill>
                    <a:schemeClr val="bg1"/>
                  </a:solidFill>
                </a:rPr>
                <a:t>1</a:t>
              </a:r>
            </a:p>
          </p:txBody>
        </p:sp>
      </p:grpSp>
      <p:grpSp>
        <p:nvGrpSpPr>
          <p:cNvPr id="30" name="Group 29"/>
          <p:cNvGrpSpPr/>
          <p:nvPr userDrawn="1"/>
        </p:nvGrpSpPr>
        <p:grpSpPr>
          <a:xfrm>
            <a:off x="4114800" y="1572768"/>
            <a:ext cx="905256" cy="905256"/>
            <a:chOff x="4800600" y="1737360"/>
            <a:chExt cx="905256" cy="905256"/>
          </a:xfrm>
        </p:grpSpPr>
        <p:sp>
          <p:nvSpPr>
            <p:cNvPr id="25" name="Oval 24"/>
            <p:cNvSpPr/>
            <p:nvPr/>
          </p:nvSpPr>
          <p:spPr>
            <a:xfrm>
              <a:off x="4800600" y="1737360"/>
              <a:ext cx="905256" cy="905256"/>
            </a:xfrm>
            <a:prstGeom prst="ellipse">
              <a:avLst/>
            </a:prstGeom>
            <a:solidFill>
              <a:srgbClr val="0099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26" name="TextBox 25"/>
            <p:cNvSpPr txBox="1"/>
            <p:nvPr/>
          </p:nvSpPr>
          <p:spPr>
            <a:xfrm>
              <a:off x="4895216" y="1805268"/>
              <a:ext cx="716025" cy="769441"/>
            </a:xfrm>
            <a:prstGeom prst="rect">
              <a:avLst/>
            </a:prstGeom>
            <a:noFill/>
          </p:spPr>
          <p:txBody>
            <a:bodyPr wrap="square" rtlCol="0" anchor="t">
              <a:spAutoFit/>
            </a:bodyPr>
            <a:lstStyle/>
            <a:p>
              <a:pPr algn="ctr"/>
              <a:r>
                <a:rPr lang="en-US" sz="4400" b="1" dirty="0">
                  <a:solidFill>
                    <a:schemeClr val="bg1"/>
                  </a:solidFill>
                </a:rPr>
                <a:t>2</a:t>
              </a:r>
            </a:p>
          </p:txBody>
        </p:sp>
      </p:grpSp>
      <p:grpSp>
        <p:nvGrpSpPr>
          <p:cNvPr id="31" name="Group 30"/>
          <p:cNvGrpSpPr/>
          <p:nvPr userDrawn="1"/>
        </p:nvGrpSpPr>
        <p:grpSpPr>
          <a:xfrm>
            <a:off x="6675120" y="1572768"/>
            <a:ext cx="905256" cy="905256"/>
            <a:chOff x="762000" y="1295400"/>
            <a:chExt cx="905256" cy="905256"/>
          </a:xfrm>
        </p:grpSpPr>
        <p:sp>
          <p:nvSpPr>
            <p:cNvPr id="28" name="Oval 27"/>
            <p:cNvSpPr/>
            <p:nvPr/>
          </p:nvSpPr>
          <p:spPr>
            <a:xfrm>
              <a:off x="762000" y="1295400"/>
              <a:ext cx="905256" cy="905256"/>
            </a:xfrm>
            <a:prstGeom prst="ellipse">
              <a:avLst/>
            </a:prstGeom>
            <a:solidFill>
              <a:srgbClr val="00B8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29" name="TextBox 28"/>
            <p:cNvSpPr txBox="1"/>
            <p:nvPr/>
          </p:nvSpPr>
          <p:spPr>
            <a:xfrm>
              <a:off x="856616" y="1363308"/>
              <a:ext cx="716025" cy="769441"/>
            </a:xfrm>
            <a:prstGeom prst="rect">
              <a:avLst/>
            </a:prstGeom>
            <a:noFill/>
          </p:spPr>
          <p:txBody>
            <a:bodyPr wrap="square" rtlCol="0" anchor="t">
              <a:spAutoFit/>
            </a:bodyPr>
            <a:lstStyle/>
            <a:p>
              <a:pPr algn="ctr"/>
              <a:r>
                <a:rPr lang="en-US" sz="4400" b="1" dirty="0">
                  <a:solidFill>
                    <a:schemeClr val="bg1"/>
                  </a:solidFill>
                </a:rPr>
                <a:t>3</a:t>
              </a:r>
            </a:p>
          </p:txBody>
        </p:sp>
      </p:grpSp>
    </p:spTree>
    <p:custDataLst>
      <p:tags r:id="rId1"/>
    </p:custDataLst>
    <p:extLst>
      <p:ext uri="{BB962C8B-B14F-4D97-AF65-F5344CB8AC3E}">
        <p14:creationId xmlns:p14="http://schemas.microsoft.com/office/powerpoint/2010/main" val="24708840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7458518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3118006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8492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 Numbered Item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9" name="Text Placeholder 16"/>
          <p:cNvSpPr>
            <a:spLocks noGrp="1"/>
          </p:cNvSpPr>
          <p:nvPr>
            <p:ph type="body" sz="quarter" idx="18" hasCustomPrompt="1"/>
          </p:nvPr>
        </p:nvSpPr>
        <p:spPr>
          <a:xfrm>
            <a:off x="2066544" y="1435608"/>
            <a:ext cx="2130552" cy="667512"/>
          </a:xfrm>
          <a:prstGeom prst="rect">
            <a:avLst/>
          </a:prstGeom>
        </p:spPr>
        <p:txBody>
          <a:bodyPr anchor="ctr" anchorCtr="0">
            <a:noAutofit/>
          </a:bodyPr>
          <a:lstStyle>
            <a:lvl1pPr marL="0" indent="0">
              <a:buNone/>
              <a:defRPr sz="2200" b="0">
                <a:solidFill>
                  <a:srgbClr val="000000"/>
                </a:solidFill>
                <a:latin typeface="Calibri" panose="020F0502020204030204" pitchFamily="34" charset="0"/>
              </a:defRPr>
            </a:lvl1pPr>
          </a:lstStyle>
          <a:p>
            <a:pPr lvl="0"/>
            <a:r>
              <a:rPr lang="en-US" dirty="0"/>
              <a:t>Click to add text</a:t>
            </a:r>
          </a:p>
        </p:txBody>
      </p:sp>
      <p:sp>
        <p:nvSpPr>
          <p:cNvPr id="10" name="Text Placeholder 16"/>
          <p:cNvSpPr>
            <a:spLocks noGrp="1"/>
          </p:cNvSpPr>
          <p:nvPr>
            <p:ph type="body" sz="quarter" idx="19" hasCustomPrompt="1"/>
          </p:nvPr>
        </p:nvSpPr>
        <p:spPr>
          <a:xfrm>
            <a:off x="2066544" y="2340864"/>
            <a:ext cx="2130552" cy="667512"/>
          </a:xfrm>
          <a:prstGeom prst="rect">
            <a:avLst/>
          </a:prstGeom>
        </p:spPr>
        <p:txBody>
          <a:bodyPr anchor="ctr" anchorCtr="0">
            <a:noAutofit/>
          </a:bodyPr>
          <a:lstStyle>
            <a:lvl1pPr marL="0" indent="0">
              <a:buNone/>
              <a:defRPr lang="en-US" sz="2200" b="0" kern="1200" dirty="0" smtClean="0">
                <a:solidFill>
                  <a:srgbClr val="000000"/>
                </a:solidFill>
                <a:latin typeface="Calibri" panose="020F0502020204030204" pitchFamily="34" charset="0"/>
                <a:ea typeface="+mn-ea"/>
                <a:cs typeface="+mn-cs"/>
              </a:defRPr>
            </a:lvl1pPr>
          </a:lstStyle>
          <a:p>
            <a:pPr lvl="0"/>
            <a:r>
              <a:rPr lang="en-US" dirty="0"/>
              <a:t>Click to add text</a:t>
            </a:r>
          </a:p>
        </p:txBody>
      </p:sp>
      <p:sp>
        <p:nvSpPr>
          <p:cNvPr id="11" name="Text Placeholder 16"/>
          <p:cNvSpPr>
            <a:spLocks noGrp="1"/>
          </p:cNvSpPr>
          <p:nvPr>
            <p:ph type="body" sz="quarter" idx="20" hasCustomPrompt="1"/>
          </p:nvPr>
        </p:nvSpPr>
        <p:spPr>
          <a:xfrm>
            <a:off x="2066544" y="3246120"/>
            <a:ext cx="2130552" cy="667512"/>
          </a:xfrm>
          <a:prstGeom prst="rect">
            <a:avLst/>
          </a:prstGeom>
        </p:spPr>
        <p:txBody>
          <a:bodyPr anchor="ctr" anchorCtr="0">
            <a:noAutofit/>
          </a:bodyPr>
          <a:lstStyle>
            <a:lvl1pPr marL="0" indent="0">
              <a:lnSpc>
                <a:spcPts val="2200"/>
              </a:lnSpc>
              <a:spcBef>
                <a:spcPts val="0"/>
              </a:spcBef>
              <a:spcAft>
                <a:spcPts val="0"/>
              </a:spcAft>
              <a:buNone/>
              <a:defRPr lang="en-US" sz="2200" b="0" kern="1200" dirty="0" smtClean="0">
                <a:solidFill>
                  <a:srgbClr val="000000"/>
                </a:solidFill>
                <a:latin typeface="Calibri" panose="020F0502020204030204" pitchFamily="34" charset="0"/>
                <a:ea typeface="+mn-ea"/>
                <a:cs typeface="+mn-cs"/>
              </a:defRPr>
            </a:lvl1pPr>
          </a:lstStyle>
          <a:p>
            <a:pPr lvl="0"/>
            <a:r>
              <a:rPr lang="en-US" dirty="0"/>
              <a:t>Click to add text</a:t>
            </a:r>
          </a:p>
        </p:txBody>
      </p:sp>
      <p:sp>
        <p:nvSpPr>
          <p:cNvPr id="19" name="Text Placeholder 16"/>
          <p:cNvSpPr>
            <a:spLocks noGrp="1"/>
          </p:cNvSpPr>
          <p:nvPr>
            <p:ph type="body" sz="quarter" idx="21" hasCustomPrompt="1"/>
          </p:nvPr>
        </p:nvSpPr>
        <p:spPr>
          <a:xfrm>
            <a:off x="5586984" y="1435608"/>
            <a:ext cx="2130552" cy="667512"/>
          </a:xfrm>
          <a:prstGeom prst="rect">
            <a:avLst/>
          </a:prstGeom>
        </p:spPr>
        <p:txBody>
          <a:bodyPr anchor="ctr" anchorCtr="0">
            <a:noAutofit/>
          </a:bodyPr>
          <a:lstStyle>
            <a:lvl1pPr marL="0" indent="0">
              <a:buNone/>
              <a:defRPr lang="en-US" sz="2200" b="0" kern="1200" dirty="0" smtClean="0">
                <a:solidFill>
                  <a:srgbClr val="000000"/>
                </a:solidFill>
                <a:latin typeface="Calibri" panose="020F0502020204030204" pitchFamily="34" charset="0"/>
                <a:ea typeface="+mn-ea"/>
                <a:cs typeface="+mn-cs"/>
              </a:defRPr>
            </a:lvl1pPr>
          </a:lstStyle>
          <a:p>
            <a:pPr lvl="0"/>
            <a:r>
              <a:rPr lang="en-US" dirty="0"/>
              <a:t>Click to add text</a:t>
            </a:r>
          </a:p>
        </p:txBody>
      </p:sp>
      <p:sp>
        <p:nvSpPr>
          <p:cNvPr id="20" name="Text Placeholder 16"/>
          <p:cNvSpPr>
            <a:spLocks noGrp="1"/>
          </p:cNvSpPr>
          <p:nvPr>
            <p:ph type="body" sz="quarter" idx="22" hasCustomPrompt="1"/>
          </p:nvPr>
        </p:nvSpPr>
        <p:spPr>
          <a:xfrm>
            <a:off x="5586984" y="2340864"/>
            <a:ext cx="2130552" cy="667512"/>
          </a:xfrm>
          <a:prstGeom prst="rect">
            <a:avLst/>
          </a:prstGeom>
        </p:spPr>
        <p:txBody>
          <a:bodyPr anchor="ctr" anchorCtr="0">
            <a:noAutofit/>
          </a:bodyPr>
          <a:lstStyle>
            <a:lvl1pPr marL="0" indent="0">
              <a:buNone/>
              <a:defRPr lang="en-US" sz="2200" b="0" kern="1200" dirty="0" smtClean="0">
                <a:solidFill>
                  <a:srgbClr val="000000"/>
                </a:solidFill>
                <a:latin typeface="Calibri" panose="020F0502020204030204" pitchFamily="34" charset="0"/>
                <a:ea typeface="+mn-ea"/>
                <a:cs typeface="+mn-cs"/>
              </a:defRPr>
            </a:lvl1pPr>
          </a:lstStyle>
          <a:p>
            <a:pPr lvl="0"/>
            <a:r>
              <a:rPr lang="en-US" dirty="0"/>
              <a:t>Click to add text</a:t>
            </a:r>
          </a:p>
        </p:txBody>
      </p:sp>
      <p:sp>
        <p:nvSpPr>
          <p:cNvPr id="21" name="Text Placeholder 16"/>
          <p:cNvSpPr>
            <a:spLocks noGrp="1"/>
          </p:cNvSpPr>
          <p:nvPr>
            <p:ph type="body" sz="quarter" idx="23" hasCustomPrompt="1"/>
          </p:nvPr>
        </p:nvSpPr>
        <p:spPr>
          <a:xfrm>
            <a:off x="5586984" y="5047488"/>
            <a:ext cx="2130552" cy="667512"/>
          </a:xfrm>
          <a:prstGeom prst="rect">
            <a:avLst/>
          </a:prstGeom>
        </p:spPr>
        <p:txBody>
          <a:bodyPr anchor="ctr" anchorCtr="0">
            <a:noAutofit/>
          </a:bodyPr>
          <a:lstStyle>
            <a:lvl1pPr marL="0" indent="0">
              <a:lnSpc>
                <a:spcPts val="2200"/>
              </a:lnSpc>
              <a:spcBef>
                <a:spcPts val="0"/>
              </a:spcBef>
              <a:spcAft>
                <a:spcPts val="0"/>
              </a:spcAft>
              <a:buNone/>
              <a:defRPr lang="en-US" sz="2200" b="0" kern="1200" dirty="0" smtClean="0">
                <a:solidFill>
                  <a:srgbClr val="000000"/>
                </a:solidFill>
                <a:latin typeface="Calibri" panose="020F0502020204030204" pitchFamily="34" charset="0"/>
                <a:ea typeface="+mn-ea"/>
                <a:cs typeface="+mn-cs"/>
              </a:defRPr>
            </a:lvl1pPr>
          </a:lstStyle>
          <a:p>
            <a:pPr lvl="0"/>
            <a:r>
              <a:rPr lang="en-US" dirty="0"/>
              <a:t>Click to add text</a:t>
            </a:r>
          </a:p>
        </p:txBody>
      </p:sp>
      <p:sp>
        <p:nvSpPr>
          <p:cNvPr id="22" name="Text Placeholder 16"/>
          <p:cNvSpPr>
            <a:spLocks noGrp="1"/>
          </p:cNvSpPr>
          <p:nvPr>
            <p:ph type="body" sz="quarter" idx="24" hasCustomPrompt="1"/>
          </p:nvPr>
        </p:nvSpPr>
        <p:spPr>
          <a:xfrm>
            <a:off x="2066544" y="4151376"/>
            <a:ext cx="2130552" cy="667512"/>
          </a:xfrm>
          <a:prstGeom prst="rect">
            <a:avLst/>
          </a:prstGeom>
        </p:spPr>
        <p:txBody>
          <a:bodyPr anchor="ctr" anchorCtr="0">
            <a:noAutofit/>
          </a:bodyPr>
          <a:lstStyle>
            <a:lvl1pPr marL="0" indent="0">
              <a:buNone/>
              <a:defRPr lang="en-US" sz="2200" b="0" kern="1200" dirty="0" smtClean="0">
                <a:solidFill>
                  <a:srgbClr val="000000"/>
                </a:solidFill>
                <a:latin typeface="Calibri" panose="020F0502020204030204" pitchFamily="34" charset="0"/>
                <a:ea typeface="+mn-ea"/>
                <a:cs typeface="+mn-cs"/>
              </a:defRPr>
            </a:lvl1pPr>
          </a:lstStyle>
          <a:p>
            <a:pPr lvl="0"/>
            <a:r>
              <a:rPr lang="en-US" dirty="0"/>
              <a:t>Click to add text</a:t>
            </a:r>
          </a:p>
        </p:txBody>
      </p:sp>
      <p:sp>
        <p:nvSpPr>
          <p:cNvPr id="23" name="Text Placeholder 16"/>
          <p:cNvSpPr>
            <a:spLocks noGrp="1"/>
          </p:cNvSpPr>
          <p:nvPr>
            <p:ph type="body" sz="quarter" idx="25" hasCustomPrompt="1"/>
          </p:nvPr>
        </p:nvSpPr>
        <p:spPr>
          <a:xfrm>
            <a:off x="2066544" y="5047488"/>
            <a:ext cx="2130552" cy="667512"/>
          </a:xfrm>
          <a:prstGeom prst="rect">
            <a:avLst/>
          </a:prstGeom>
        </p:spPr>
        <p:txBody>
          <a:bodyPr anchor="ctr" anchorCtr="0">
            <a:noAutofit/>
          </a:bodyPr>
          <a:lstStyle>
            <a:lvl1pPr marL="0" indent="0">
              <a:buNone/>
              <a:defRPr lang="en-US" sz="2200" b="0" kern="1200" dirty="0" smtClean="0">
                <a:solidFill>
                  <a:srgbClr val="000000"/>
                </a:solidFill>
                <a:latin typeface="Calibri" panose="020F0502020204030204" pitchFamily="34" charset="0"/>
                <a:ea typeface="+mn-ea"/>
                <a:cs typeface="+mn-cs"/>
              </a:defRPr>
            </a:lvl1pPr>
          </a:lstStyle>
          <a:p>
            <a:pPr lvl="0"/>
            <a:r>
              <a:rPr lang="en-US" dirty="0"/>
              <a:t>Click to add text</a:t>
            </a:r>
          </a:p>
        </p:txBody>
      </p:sp>
      <p:sp>
        <p:nvSpPr>
          <p:cNvPr id="24" name="Text Placeholder 16"/>
          <p:cNvSpPr>
            <a:spLocks noGrp="1"/>
          </p:cNvSpPr>
          <p:nvPr>
            <p:ph type="body" sz="quarter" idx="26" hasCustomPrompt="1"/>
          </p:nvPr>
        </p:nvSpPr>
        <p:spPr>
          <a:xfrm>
            <a:off x="5586984" y="3246120"/>
            <a:ext cx="2130552" cy="667512"/>
          </a:xfrm>
          <a:prstGeom prst="rect">
            <a:avLst/>
          </a:prstGeom>
        </p:spPr>
        <p:txBody>
          <a:bodyPr anchor="ctr" anchorCtr="0">
            <a:noAutofit/>
          </a:bodyPr>
          <a:lstStyle>
            <a:lvl1pPr marL="0" indent="0">
              <a:buNone/>
              <a:defRPr lang="en-US" sz="2200" b="0" kern="1200" dirty="0" smtClean="0">
                <a:solidFill>
                  <a:srgbClr val="000000"/>
                </a:solidFill>
                <a:latin typeface="Calibri" panose="020F0502020204030204" pitchFamily="34" charset="0"/>
                <a:ea typeface="+mn-ea"/>
                <a:cs typeface="+mn-cs"/>
              </a:defRPr>
            </a:lvl1pPr>
          </a:lstStyle>
          <a:p>
            <a:pPr lvl="0"/>
            <a:r>
              <a:rPr lang="en-US" dirty="0"/>
              <a:t>Click to add text</a:t>
            </a:r>
          </a:p>
        </p:txBody>
      </p:sp>
      <p:sp>
        <p:nvSpPr>
          <p:cNvPr id="25" name="Text Placeholder 16"/>
          <p:cNvSpPr>
            <a:spLocks noGrp="1"/>
          </p:cNvSpPr>
          <p:nvPr>
            <p:ph type="body" sz="quarter" idx="27" hasCustomPrompt="1"/>
          </p:nvPr>
        </p:nvSpPr>
        <p:spPr>
          <a:xfrm>
            <a:off x="5586984" y="4151376"/>
            <a:ext cx="2130552" cy="667512"/>
          </a:xfrm>
          <a:prstGeom prst="rect">
            <a:avLst/>
          </a:prstGeom>
        </p:spPr>
        <p:txBody>
          <a:bodyPr anchor="ctr" anchorCtr="0">
            <a:noAutofit/>
          </a:bodyPr>
          <a:lstStyle>
            <a:lvl1pPr marL="0" indent="0">
              <a:buNone/>
              <a:defRPr lang="en-US" sz="2200" b="0" kern="1200" dirty="0" smtClean="0">
                <a:solidFill>
                  <a:srgbClr val="000000"/>
                </a:solidFill>
                <a:latin typeface="Calibri" panose="020F0502020204030204" pitchFamily="34" charset="0"/>
                <a:ea typeface="+mn-ea"/>
                <a:cs typeface="+mn-cs"/>
              </a:defRPr>
            </a:lvl1pPr>
          </a:lstStyle>
          <a:p>
            <a:pPr lvl="0"/>
            <a:r>
              <a:rPr lang="en-US" dirty="0"/>
              <a:t>Click to add text</a:t>
            </a:r>
          </a:p>
        </p:txBody>
      </p:sp>
      <p:sp>
        <p:nvSpPr>
          <p:cNvPr id="26" name="Date Placeholder 25"/>
          <p:cNvSpPr>
            <a:spLocks noGrp="1"/>
          </p:cNvSpPr>
          <p:nvPr>
            <p:ph type="dt" sz="half" idx="28"/>
          </p:nvPr>
        </p:nvSpPr>
        <p:spPr>
          <a:xfrm>
            <a:off x="457200" y="6356350"/>
            <a:ext cx="2133600" cy="365125"/>
          </a:xfrm>
          <a:prstGeom prst="rect">
            <a:avLst/>
          </a:prstGeom>
        </p:spPr>
        <p:txBody>
          <a:bodyPr/>
          <a:lstStyle/>
          <a:p>
            <a:fld id="{FEAA4D4A-80E9-4493-9D39-F40D6AA3ECD1}" type="datetimeFigureOut">
              <a:rPr lang="en-US" smtClean="0"/>
              <a:pPr/>
              <a:t>1/14/2022</a:t>
            </a:fld>
            <a:endParaRPr lang="en-US" dirty="0"/>
          </a:p>
        </p:txBody>
      </p:sp>
      <p:sp>
        <p:nvSpPr>
          <p:cNvPr id="27" name="Slide Number Placeholder 26"/>
          <p:cNvSpPr>
            <a:spLocks noGrp="1"/>
          </p:cNvSpPr>
          <p:nvPr>
            <p:ph type="sldNum" sz="quarter" idx="29"/>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28" name="Footer Placeholder 27"/>
          <p:cNvSpPr>
            <a:spLocks noGrp="1"/>
          </p:cNvSpPr>
          <p:nvPr>
            <p:ph type="ftr" sz="quarter" idx="30"/>
          </p:nvPr>
        </p:nvSpPr>
        <p:spPr/>
        <p:txBody>
          <a:bodyPr/>
          <a:lstStyle/>
          <a:p>
            <a:endParaRPr lang="en-US" dirty="0"/>
          </a:p>
        </p:txBody>
      </p:sp>
      <p:grpSp>
        <p:nvGrpSpPr>
          <p:cNvPr id="29" name="Group 28"/>
          <p:cNvGrpSpPr/>
          <p:nvPr userDrawn="1"/>
        </p:nvGrpSpPr>
        <p:grpSpPr>
          <a:xfrm>
            <a:off x="4754880" y="5047488"/>
            <a:ext cx="722376" cy="722376"/>
            <a:chOff x="3955288" y="5039932"/>
            <a:chExt cx="722376" cy="722376"/>
          </a:xfrm>
        </p:grpSpPr>
        <p:sp>
          <p:nvSpPr>
            <p:cNvPr id="30" name="Oval 29"/>
            <p:cNvSpPr/>
            <p:nvPr/>
          </p:nvSpPr>
          <p:spPr>
            <a:xfrm>
              <a:off x="3955288" y="5039932"/>
              <a:ext cx="722376" cy="722376"/>
            </a:xfrm>
            <a:prstGeom prst="ellipse">
              <a:avLst/>
            </a:prstGeom>
            <a:solidFill>
              <a:srgbClr val="00BC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31" name="TextBox 30"/>
            <p:cNvSpPr txBox="1"/>
            <p:nvPr/>
          </p:nvSpPr>
          <p:spPr>
            <a:xfrm>
              <a:off x="3961639" y="5077955"/>
              <a:ext cx="716025" cy="646331"/>
            </a:xfrm>
            <a:prstGeom prst="rect">
              <a:avLst/>
            </a:prstGeom>
            <a:noFill/>
          </p:spPr>
          <p:txBody>
            <a:bodyPr wrap="square" rtlCol="0" anchor="t">
              <a:spAutoFit/>
            </a:bodyPr>
            <a:lstStyle/>
            <a:p>
              <a:pPr algn="ctr"/>
              <a:r>
                <a:rPr lang="en-US" sz="3600" b="1" dirty="0">
                  <a:solidFill>
                    <a:schemeClr val="bg1"/>
                  </a:solidFill>
                </a:rPr>
                <a:t>10</a:t>
              </a:r>
            </a:p>
          </p:txBody>
        </p:sp>
      </p:grpSp>
      <p:grpSp>
        <p:nvGrpSpPr>
          <p:cNvPr id="65" name="Group 64"/>
          <p:cNvGrpSpPr/>
          <p:nvPr userDrawn="1"/>
        </p:nvGrpSpPr>
        <p:grpSpPr>
          <a:xfrm>
            <a:off x="4754880" y="1435608"/>
            <a:ext cx="722376" cy="722376"/>
            <a:chOff x="3955288" y="4138232"/>
            <a:chExt cx="722376" cy="722376"/>
          </a:xfrm>
        </p:grpSpPr>
        <p:sp>
          <p:nvSpPr>
            <p:cNvPr id="33" name="Oval 32"/>
            <p:cNvSpPr/>
            <p:nvPr/>
          </p:nvSpPr>
          <p:spPr>
            <a:xfrm>
              <a:off x="3955288" y="4138232"/>
              <a:ext cx="722376" cy="722376"/>
            </a:xfrm>
            <a:prstGeom prst="ellipse">
              <a:avLst/>
            </a:prstGeom>
            <a:solidFill>
              <a:srgbClr val="0091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34" name="TextBox 33"/>
            <p:cNvSpPr txBox="1"/>
            <p:nvPr/>
          </p:nvSpPr>
          <p:spPr>
            <a:xfrm>
              <a:off x="3961639" y="4176255"/>
              <a:ext cx="716025" cy="646331"/>
            </a:xfrm>
            <a:prstGeom prst="rect">
              <a:avLst/>
            </a:prstGeom>
            <a:noFill/>
          </p:spPr>
          <p:txBody>
            <a:bodyPr wrap="square" rtlCol="0" anchor="t">
              <a:spAutoFit/>
            </a:bodyPr>
            <a:lstStyle/>
            <a:p>
              <a:pPr algn="ctr"/>
              <a:r>
                <a:rPr lang="en-US" sz="3600" b="1" dirty="0">
                  <a:solidFill>
                    <a:schemeClr val="bg1"/>
                  </a:solidFill>
                </a:rPr>
                <a:t>6</a:t>
              </a:r>
            </a:p>
          </p:txBody>
        </p:sp>
      </p:grpSp>
      <p:grpSp>
        <p:nvGrpSpPr>
          <p:cNvPr id="35" name="Group 34"/>
          <p:cNvGrpSpPr/>
          <p:nvPr userDrawn="1"/>
        </p:nvGrpSpPr>
        <p:grpSpPr>
          <a:xfrm>
            <a:off x="4754880" y="3246120"/>
            <a:ext cx="722376" cy="722376"/>
            <a:chOff x="3955288" y="3236532"/>
            <a:chExt cx="722376" cy="722376"/>
          </a:xfrm>
        </p:grpSpPr>
        <p:sp>
          <p:nvSpPr>
            <p:cNvPr id="36" name="Oval 35"/>
            <p:cNvSpPr/>
            <p:nvPr/>
          </p:nvSpPr>
          <p:spPr>
            <a:xfrm>
              <a:off x="3955288" y="3236532"/>
              <a:ext cx="722376" cy="722376"/>
            </a:xfrm>
            <a:prstGeom prst="ellipse">
              <a:avLst/>
            </a:prstGeom>
            <a:solidFill>
              <a:srgbClr val="0099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37" name="TextBox 36"/>
            <p:cNvSpPr txBox="1"/>
            <p:nvPr/>
          </p:nvSpPr>
          <p:spPr>
            <a:xfrm>
              <a:off x="3961639" y="3274555"/>
              <a:ext cx="716025" cy="646331"/>
            </a:xfrm>
            <a:prstGeom prst="rect">
              <a:avLst/>
            </a:prstGeom>
            <a:noFill/>
          </p:spPr>
          <p:txBody>
            <a:bodyPr wrap="square" rtlCol="0" anchor="t">
              <a:spAutoFit/>
            </a:bodyPr>
            <a:lstStyle/>
            <a:p>
              <a:pPr algn="ctr"/>
              <a:r>
                <a:rPr lang="en-US" sz="3600" b="1" dirty="0">
                  <a:solidFill>
                    <a:schemeClr val="bg1"/>
                  </a:solidFill>
                </a:rPr>
                <a:t>8</a:t>
              </a:r>
            </a:p>
          </p:txBody>
        </p:sp>
      </p:grpSp>
      <p:grpSp>
        <p:nvGrpSpPr>
          <p:cNvPr id="38" name="Group 37"/>
          <p:cNvGrpSpPr/>
          <p:nvPr userDrawn="1"/>
        </p:nvGrpSpPr>
        <p:grpSpPr>
          <a:xfrm>
            <a:off x="1261872" y="2340864"/>
            <a:ext cx="722376" cy="722376"/>
            <a:chOff x="3955288" y="3236532"/>
            <a:chExt cx="722376" cy="722376"/>
          </a:xfrm>
        </p:grpSpPr>
        <p:sp>
          <p:nvSpPr>
            <p:cNvPr id="49" name="Oval 48"/>
            <p:cNvSpPr/>
            <p:nvPr/>
          </p:nvSpPr>
          <p:spPr>
            <a:xfrm>
              <a:off x="3955288" y="3236532"/>
              <a:ext cx="722376" cy="722376"/>
            </a:xfrm>
            <a:prstGeom prst="ellipse">
              <a:avLst/>
            </a:prstGeom>
            <a:solidFill>
              <a:srgbClr val="0099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50" name="TextBox 49"/>
            <p:cNvSpPr txBox="1"/>
            <p:nvPr/>
          </p:nvSpPr>
          <p:spPr>
            <a:xfrm>
              <a:off x="3961639" y="3274555"/>
              <a:ext cx="716025" cy="646331"/>
            </a:xfrm>
            <a:prstGeom prst="rect">
              <a:avLst/>
            </a:prstGeom>
            <a:noFill/>
          </p:spPr>
          <p:txBody>
            <a:bodyPr wrap="square" rtlCol="0" anchor="t">
              <a:spAutoFit/>
            </a:bodyPr>
            <a:lstStyle/>
            <a:p>
              <a:pPr algn="ctr"/>
              <a:r>
                <a:rPr lang="en-US" sz="3600" b="1" dirty="0">
                  <a:solidFill>
                    <a:schemeClr val="bg1"/>
                  </a:solidFill>
                </a:rPr>
                <a:t>2</a:t>
              </a:r>
            </a:p>
          </p:txBody>
        </p:sp>
      </p:grpSp>
      <p:grpSp>
        <p:nvGrpSpPr>
          <p:cNvPr id="51" name="Group 50"/>
          <p:cNvGrpSpPr/>
          <p:nvPr userDrawn="1"/>
        </p:nvGrpSpPr>
        <p:grpSpPr>
          <a:xfrm>
            <a:off x="1261872" y="1435608"/>
            <a:ext cx="722376" cy="722376"/>
            <a:chOff x="3955288" y="5039932"/>
            <a:chExt cx="722376" cy="722376"/>
          </a:xfrm>
        </p:grpSpPr>
        <p:sp>
          <p:nvSpPr>
            <p:cNvPr id="52" name="Oval 51"/>
            <p:cNvSpPr/>
            <p:nvPr/>
          </p:nvSpPr>
          <p:spPr>
            <a:xfrm>
              <a:off x="3955288" y="5039932"/>
              <a:ext cx="722376" cy="722376"/>
            </a:xfrm>
            <a:prstGeom prst="ellipse">
              <a:avLst/>
            </a:prstGeom>
            <a:solidFill>
              <a:srgbClr val="00BC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53" name="TextBox 52"/>
            <p:cNvSpPr txBox="1"/>
            <p:nvPr/>
          </p:nvSpPr>
          <p:spPr>
            <a:xfrm>
              <a:off x="3961639" y="5077955"/>
              <a:ext cx="716025" cy="646331"/>
            </a:xfrm>
            <a:prstGeom prst="rect">
              <a:avLst/>
            </a:prstGeom>
            <a:noFill/>
          </p:spPr>
          <p:txBody>
            <a:bodyPr wrap="square" rtlCol="0" anchor="t">
              <a:spAutoFit/>
            </a:bodyPr>
            <a:lstStyle/>
            <a:p>
              <a:pPr algn="ctr"/>
              <a:r>
                <a:rPr lang="en-US" sz="3600" b="1" dirty="0">
                  <a:solidFill>
                    <a:schemeClr val="bg1"/>
                  </a:solidFill>
                </a:rPr>
                <a:t>1</a:t>
              </a:r>
            </a:p>
          </p:txBody>
        </p:sp>
      </p:grpSp>
      <p:grpSp>
        <p:nvGrpSpPr>
          <p:cNvPr id="57" name="Group 56"/>
          <p:cNvGrpSpPr/>
          <p:nvPr userDrawn="1"/>
        </p:nvGrpSpPr>
        <p:grpSpPr>
          <a:xfrm>
            <a:off x="1261872" y="3246120"/>
            <a:ext cx="722376" cy="722376"/>
            <a:chOff x="381000" y="5029200"/>
            <a:chExt cx="722376" cy="722376"/>
          </a:xfrm>
        </p:grpSpPr>
        <p:sp>
          <p:nvSpPr>
            <p:cNvPr id="55" name="Oval 54"/>
            <p:cNvSpPr/>
            <p:nvPr/>
          </p:nvSpPr>
          <p:spPr>
            <a:xfrm>
              <a:off x="381000" y="5029200"/>
              <a:ext cx="722376" cy="722376"/>
            </a:xfrm>
            <a:prstGeom prst="ellipse">
              <a:avLst/>
            </a:prstGeom>
            <a:solidFill>
              <a:srgbClr val="00B8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56" name="TextBox 55"/>
            <p:cNvSpPr txBox="1"/>
            <p:nvPr/>
          </p:nvSpPr>
          <p:spPr>
            <a:xfrm>
              <a:off x="387351" y="5067223"/>
              <a:ext cx="716025" cy="646331"/>
            </a:xfrm>
            <a:prstGeom prst="rect">
              <a:avLst/>
            </a:prstGeom>
            <a:noFill/>
          </p:spPr>
          <p:txBody>
            <a:bodyPr wrap="square" rtlCol="0" anchor="t">
              <a:spAutoFit/>
            </a:bodyPr>
            <a:lstStyle/>
            <a:p>
              <a:pPr algn="ctr"/>
              <a:r>
                <a:rPr lang="en-US" sz="3600" b="1" dirty="0">
                  <a:solidFill>
                    <a:schemeClr val="bg1"/>
                  </a:solidFill>
                </a:rPr>
                <a:t>3</a:t>
              </a:r>
            </a:p>
          </p:txBody>
        </p:sp>
      </p:grpSp>
      <p:grpSp>
        <p:nvGrpSpPr>
          <p:cNvPr id="61" name="Group 60"/>
          <p:cNvGrpSpPr/>
          <p:nvPr userDrawn="1"/>
        </p:nvGrpSpPr>
        <p:grpSpPr>
          <a:xfrm>
            <a:off x="1261872" y="4151376"/>
            <a:ext cx="722376" cy="722376"/>
            <a:chOff x="457200" y="4114800"/>
            <a:chExt cx="722376" cy="722376"/>
          </a:xfrm>
        </p:grpSpPr>
        <p:sp>
          <p:nvSpPr>
            <p:cNvPr id="59" name="Oval 58"/>
            <p:cNvSpPr/>
            <p:nvPr/>
          </p:nvSpPr>
          <p:spPr>
            <a:xfrm>
              <a:off x="457200" y="4114800"/>
              <a:ext cx="722376" cy="722376"/>
            </a:xfrm>
            <a:prstGeom prst="ellipse">
              <a:avLst/>
            </a:prstGeom>
            <a:solidFill>
              <a:srgbClr val="00C7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60" name="TextBox 59"/>
            <p:cNvSpPr txBox="1"/>
            <p:nvPr/>
          </p:nvSpPr>
          <p:spPr>
            <a:xfrm>
              <a:off x="463551" y="4152823"/>
              <a:ext cx="716025" cy="646331"/>
            </a:xfrm>
            <a:prstGeom prst="rect">
              <a:avLst/>
            </a:prstGeom>
            <a:noFill/>
          </p:spPr>
          <p:txBody>
            <a:bodyPr wrap="square" rtlCol="0" anchor="t">
              <a:spAutoFit/>
            </a:bodyPr>
            <a:lstStyle/>
            <a:p>
              <a:pPr algn="ctr"/>
              <a:r>
                <a:rPr lang="en-US" sz="3600" b="1" dirty="0">
                  <a:solidFill>
                    <a:schemeClr val="bg1"/>
                  </a:solidFill>
                </a:rPr>
                <a:t>4</a:t>
              </a:r>
            </a:p>
          </p:txBody>
        </p:sp>
      </p:grpSp>
      <p:grpSp>
        <p:nvGrpSpPr>
          <p:cNvPr id="62" name="Group 61"/>
          <p:cNvGrpSpPr/>
          <p:nvPr userDrawn="1"/>
        </p:nvGrpSpPr>
        <p:grpSpPr>
          <a:xfrm>
            <a:off x="4754880" y="2340864"/>
            <a:ext cx="722376" cy="722376"/>
            <a:chOff x="457200" y="4114800"/>
            <a:chExt cx="722376" cy="722376"/>
          </a:xfrm>
        </p:grpSpPr>
        <p:sp>
          <p:nvSpPr>
            <p:cNvPr id="63" name="Oval 62"/>
            <p:cNvSpPr/>
            <p:nvPr/>
          </p:nvSpPr>
          <p:spPr>
            <a:xfrm>
              <a:off x="457200" y="4114800"/>
              <a:ext cx="722376" cy="722376"/>
            </a:xfrm>
            <a:prstGeom prst="ellipse">
              <a:avLst/>
            </a:prstGeom>
            <a:solidFill>
              <a:srgbClr val="00C7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64" name="TextBox 63"/>
            <p:cNvSpPr txBox="1"/>
            <p:nvPr/>
          </p:nvSpPr>
          <p:spPr>
            <a:xfrm>
              <a:off x="463551" y="4152823"/>
              <a:ext cx="716025" cy="646331"/>
            </a:xfrm>
            <a:prstGeom prst="rect">
              <a:avLst/>
            </a:prstGeom>
            <a:noFill/>
          </p:spPr>
          <p:txBody>
            <a:bodyPr wrap="square" rtlCol="0" anchor="t">
              <a:spAutoFit/>
            </a:bodyPr>
            <a:lstStyle/>
            <a:p>
              <a:pPr algn="ctr"/>
              <a:r>
                <a:rPr lang="en-US" sz="3600" b="1" dirty="0">
                  <a:solidFill>
                    <a:schemeClr val="bg1"/>
                  </a:solidFill>
                </a:rPr>
                <a:t>7</a:t>
              </a:r>
            </a:p>
          </p:txBody>
        </p:sp>
      </p:grpSp>
      <p:grpSp>
        <p:nvGrpSpPr>
          <p:cNvPr id="71" name="Group 70"/>
          <p:cNvGrpSpPr/>
          <p:nvPr userDrawn="1"/>
        </p:nvGrpSpPr>
        <p:grpSpPr>
          <a:xfrm>
            <a:off x="4754880" y="4151376"/>
            <a:ext cx="722376" cy="722376"/>
            <a:chOff x="3955288" y="4138232"/>
            <a:chExt cx="722376" cy="722376"/>
          </a:xfrm>
        </p:grpSpPr>
        <p:sp>
          <p:nvSpPr>
            <p:cNvPr id="67" name="Oval 66"/>
            <p:cNvSpPr/>
            <p:nvPr/>
          </p:nvSpPr>
          <p:spPr>
            <a:xfrm>
              <a:off x="3955288" y="4138232"/>
              <a:ext cx="722376" cy="722376"/>
            </a:xfrm>
            <a:prstGeom prst="ellipse">
              <a:avLst/>
            </a:prstGeom>
            <a:solidFill>
              <a:srgbClr val="0090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68" name="TextBox 67"/>
            <p:cNvSpPr txBox="1"/>
            <p:nvPr/>
          </p:nvSpPr>
          <p:spPr>
            <a:xfrm>
              <a:off x="3958464" y="4176255"/>
              <a:ext cx="716025" cy="646331"/>
            </a:xfrm>
            <a:prstGeom prst="rect">
              <a:avLst/>
            </a:prstGeom>
            <a:noFill/>
          </p:spPr>
          <p:txBody>
            <a:bodyPr wrap="square" rtlCol="0" anchor="t">
              <a:spAutoFit/>
            </a:bodyPr>
            <a:lstStyle/>
            <a:p>
              <a:pPr algn="ctr"/>
              <a:r>
                <a:rPr lang="en-US" sz="3600" b="1" dirty="0">
                  <a:solidFill>
                    <a:schemeClr val="bg1"/>
                  </a:solidFill>
                </a:rPr>
                <a:t>9</a:t>
              </a:r>
            </a:p>
          </p:txBody>
        </p:sp>
      </p:grpSp>
      <p:grpSp>
        <p:nvGrpSpPr>
          <p:cNvPr id="72" name="Group 71"/>
          <p:cNvGrpSpPr/>
          <p:nvPr userDrawn="1"/>
        </p:nvGrpSpPr>
        <p:grpSpPr>
          <a:xfrm>
            <a:off x="1261872" y="5047488"/>
            <a:ext cx="722376" cy="722376"/>
            <a:chOff x="3955288" y="4138232"/>
            <a:chExt cx="722376" cy="722376"/>
          </a:xfrm>
        </p:grpSpPr>
        <p:sp>
          <p:nvSpPr>
            <p:cNvPr id="73" name="Oval 72"/>
            <p:cNvSpPr/>
            <p:nvPr/>
          </p:nvSpPr>
          <p:spPr>
            <a:xfrm>
              <a:off x="3955288" y="4138232"/>
              <a:ext cx="722376" cy="722376"/>
            </a:xfrm>
            <a:prstGeom prst="ellipse">
              <a:avLst/>
            </a:prstGeom>
            <a:solidFill>
              <a:srgbClr val="0090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74" name="TextBox 73"/>
            <p:cNvSpPr txBox="1"/>
            <p:nvPr/>
          </p:nvSpPr>
          <p:spPr>
            <a:xfrm>
              <a:off x="3958464" y="4176255"/>
              <a:ext cx="716025" cy="646331"/>
            </a:xfrm>
            <a:prstGeom prst="rect">
              <a:avLst/>
            </a:prstGeom>
            <a:noFill/>
          </p:spPr>
          <p:txBody>
            <a:bodyPr wrap="square" rtlCol="0" anchor="t">
              <a:spAutoFit/>
            </a:bodyPr>
            <a:lstStyle/>
            <a:p>
              <a:pPr algn="ctr"/>
              <a:r>
                <a:rPr lang="en-US" sz="3600" b="1" dirty="0">
                  <a:solidFill>
                    <a:schemeClr val="bg1"/>
                  </a:solidFill>
                </a:rPr>
                <a:t>5</a:t>
              </a:r>
            </a:p>
          </p:txBody>
        </p:sp>
      </p:grpSp>
    </p:spTree>
    <p:custDataLst>
      <p:tags r:id="rId1"/>
    </p:custDataLst>
    <p:extLst>
      <p:ext uri="{BB962C8B-B14F-4D97-AF65-F5344CB8AC3E}">
        <p14:creationId xmlns:p14="http://schemas.microsoft.com/office/powerpoint/2010/main" val="4115436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8"/>
          <p:cNvSpPr>
            <a:spLocks noGrp="1"/>
          </p:cNvSpPr>
          <p:nvPr>
            <p:ph type="pic" sz="quarter" idx="13"/>
          </p:nvPr>
        </p:nvSpPr>
        <p:spPr>
          <a:xfrm>
            <a:off x="1207008" y="1444752"/>
            <a:ext cx="2606040" cy="2670048"/>
          </a:xfrm>
          <a:prstGeom prst="rect">
            <a:avLst/>
          </a:prstGeom>
          <a:solidFill>
            <a:schemeClr val="bg1">
              <a:lumMod val="65000"/>
            </a:schemeClr>
          </a:solidFill>
        </p:spPr>
        <p:txBody>
          <a:bodyPr>
            <a:normAutofit/>
          </a:bodyPr>
          <a:lstStyle>
            <a:lvl1pPr marL="0" indent="0">
              <a:buNone/>
              <a:defRPr sz="2200"/>
            </a:lvl1pPr>
          </a:lstStyle>
          <a:p>
            <a:r>
              <a:rPr lang="en-US" dirty="0"/>
              <a:t>Click icon to add picture</a:t>
            </a:r>
          </a:p>
        </p:txBody>
      </p:sp>
      <p:sp>
        <p:nvSpPr>
          <p:cNvPr id="7" name="Picture Placeholder 8"/>
          <p:cNvSpPr>
            <a:spLocks noGrp="1"/>
          </p:cNvSpPr>
          <p:nvPr>
            <p:ph type="pic" sz="quarter" idx="14"/>
          </p:nvPr>
        </p:nvSpPr>
        <p:spPr>
          <a:xfrm>
            <a:off x="5413248" y="1444752"/>
            <a:ext cx="2606040" cy="2670048"/>
          </a:xfrm>
          <a:prstGeom prst="rect">
            <a:avLst/>
          </a:prstGeom>
          <a:solidFill>
            <a:schemeClr val="bg1">
              <a:lumMod val="65000"/>
            </a:schemeClr>
          </a:solidFill>
        </p:spPr>
        <p:txBody>
          <a:bodyPr>
            <a:normAutofit/>
          </a:bodyPr>
          <a:lstStyle>
            <a:lvl1pPr marL="0" indent="0">
              <a:buNone/>
              <a:defRPr sz="2200"/>
            </a:lvl1pPr>
          </a:lstStyle>
          <a:p>
            <a:r>
              <a:rPr lang="en-US" dirty="0"/>
              <a:t>Click icon to add picture</a:t>
            </a:r>
          </a:p>
        </p:txBody>
      </p:sp>
      <p:sp>
        <p:nvSpPr>
          <p:cNvPr id="8" name="Text Placeholder 15"/>
          <p:cNvSpPr>
            <a:spLocks noGrp="1"/>
          </p:cNvSpPr>
          <p:nvPr>
            <p:ph type="body" sz="quarter" idx="18"/>
          </p:nvPr>
        </p:nvSpPr>
        <p:spPr>
          <a:xfrm>
            <a:off x="1115568" y="4724400"/>
            <a:ext cx="3218688" cy="1234440"/>
          </a:xfrm>
          <a:prstGeom prst="rect">
            <a:avLst/>
          </a:prstGeom>
        </p:spPr>
        <p:txBody>
          <a:bodyPr>
            <a:noAutofit/>
          </a:bodyPr>
          <a:lstStyle>
            <a:lvl1pPr marL="0" indent="0">
              <a:lnSpc>
                <a:spcPts val="2200"/>
              </a:lnSpc>
              <a:spcBef>
                <a:spcPts val="0"/>
              </a:spcBef>
              <a:buNone/>
              <a:defRPr sz="2200" baseline="0">
                <a:latin typeface="Calibri Light" panose="020F0302020204030204" pitchFamily="34" charset="0"/>
              </a:defRPr>
            </a:lvl1pPr>
          </a:lstStyle>
          <a:p>
            <a:pPr lvl="0"/>
            <a:r>
              <a:rPr lang="en-US" dirty="0"/>
              <a:t>Click to edit Master text styles</a:t>
            </a:r>
          </a:p>
        </p:txBody>
      </p:sp>
      <p:sp>
        <p:nvSpPr>
          <p:cNvPr id="9" name="Text Placeholder 15"/>
          <p:cNvSpPr>
            <a:spLocks noGrp="1"/>
          </p:cNvSpPr>
          <p:nvPr>
            <p:ph type="body" sz="quarter" idx="19"/>
          </p:nvPr>
        </p:nvSpPr>
        <p:spPr>
          <a:xfrm>
            <a:off x="5294376" y="4724400"/>
            <a:ext cx="3218688" cy="1234440"/>
          </a:xfrm>
          <a:prstGeom prst="rect">
            <a:avLst/>
          </a:prstGeom>
        </p:spPr>
        <p:txBody>
          <a:bodyPr>
            <a:noAutofit/>
          </a:bodyPr>
          <a:lstStyle>
            <a:lvl1pPr marL="0" indent="0">
              <a:lnSpc>
                <a:spcPts val="2200"/>
              </a:lnSpc>
              <a:spcBef>
                <a:spcPts val="0"/>
              </a:spcBef>
              <a:buNone/>
              <a:defRPr sz="2200" baseline="0">
                <a:latin typeface="Calibri Light" panose="020F0302020204030204" pitchFamily="34" charset="0"/>
              </a:defRPr>
            </a:lvl1pPr>
          </a:lstStyle>
          <a:p>
            <a:pPr lvl="0"/>
            <a:r>
              <a:rPr lang="en-US" dirty="0"/>
              <a:t>Click to edit Master text styles</a:t>
            </a:r>
          </a:p>
        </p:txBody>
      </p:sp>
      <p:sp>
        <p:nvSpPr>
          <p:cNvPr id="10" name="Text Placeholder 16"/>
          <p:cNvSpPr>
            <a:spLocks noGrp="1"/>
          </p:cNvSpPr>
          <p:nvPr>
            <p:ph type="body" sz="quarter" idx="20" hasCustomPrompt="1"/>
          </p:nvPr>
        </p:nvSpPr>
        <p:spPr>
          <a:xfrm>
            <a:off x="1115568" y="4334256"/>
            <a:ext cx="3218688" cy="381000"/>
          </a:xfrm>
          <a:prstGeom prst="rect">
            <a:avLst/>
          </a:prstGeom>
        </p:spPr>
        <p:txBody>
          <a:bodyPr>
            <a:noAutofit/>
          </a:bodyPr>
          <a:lstStyle>
            <a:lvl1pPr marL="0" indent="0">
              <a:buNone/>
              <a:tabLst/>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a:t>Click to add subhead</a:t>
            </a:r>
          </a:p>
        </p:txBody>
      </p:sp>
      <p:sp>
        <p:nvSpPr>
          <p:cNvPr id="11" name="Text Placeholder 16"/>
          <p:cNvSpPr>
            <a:spLocks noGrp="1"/>
          </p:cNvSpPr>
          <p:nvPr>
            <p:ph type="body" sz="quarter" idx="21" hasCustomPrompt="1"/>
          </p:nvPr>
        </p:nvSpPr>
        <p:spPr>
          <a:xfrm>
            <a:off x="5294376" y="4334256"/>
            <a:ext cx="3218688" cy="381000"/>
          </a:xfrm>
          <a:prstGeom prst="rect">
            <a:avLst/>
          </a:prstGeom>
        </p:spPr>
        <p:txBody>
          <a:bodyPr>
            <a:noAutofit/>
          </a:bodyPr>
          <a:lstStyle>
            <a:lvl1pPr marL="0" indent="0">
              <a:buNone/>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a:t>Click to add subhead</a:t>
            </a:r>
          </a:p>
        </p:txBody>
      </p:sp>
      <p:sp>
        <p:nvSpPr>
          <p:cNvPr id="12" name="Date Placeholder 11"/>
          <p:cNvSpPr>
            <a:spLocks noGrp="1"/>
          </p:cNvSpPr>
          <p:nvPr>
            <p:ph type="dt" sz="half" idx="22"/>
          </p:nvPr>
        </p:nvSpPr>
        <p:spPr>
          <a:xfrm>
            <a:off x="457200" y="6356350"/>
            <a:ext cx="2133600" cy="365125"/>
          </a:xfrm>
          <a:prstGeom prst="rect">
            <a:avLst/>
          </a:prstGeom>
        </p:spPr>
        <p:txBody>
          <a:bodyPr/>
          <a:lstStyle/>
          <a:p>
            <a:fld id="{FEAA4D4A-80E9-4493-9D39-F40D6AA3ECD1}" type="datetimeFigureOut">
              <a:rPr lang="en-US" smtClean="0"/>
              <a:pPr/>
              <a:t>1/14/2022</a:t>
            </a:fld>
            <a:endParaRPr lang="en-US" dirty="0"/>
          </a:p>
        </p:txBody>
      </p:sp>
      <p:sp>
        <p:nvSpPr>
          <p:cNvPr id="13" name="Slide Number Placeholder 12"/>
          <p:cNvSpPr>
            <a:spLocks noGrp="1"/>
          </p:cNvSpPr>
          <p:nvPr>
            <p:ph type="sldNum" sz="quarter" idx="23"/>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14" name="Footer Placeholder 13"/>
          <p:cNvSpPr>
            <a:spLocks noGrp="1"/>
          </p:cNvSpPr>
          <p:nvPr>
            <p:ph type="ftr" sz="quarter" idx="24"/>
          </p:nvPr>
        </p:nvSpPr>
        <p:spPr/>
        <p:txBody>
          <a:bodyPr/>
          <a:lstStyle/>
          <a:p>
            <a:endParaRPr lang="en-US" dirty="0"/>
          </a:p>
        </p:txBody>
      </p:sp>
    </p:spTree>
    <p:custDataLst>
      <p:tags r:id="rId1"/>
    </p:custDataLst>
    <p:extLst>
      <p:ext uri="{BB962C8B-B14F-4D97-AF65-F5344CB8AC3E}">
        <p14:creationId xmlns:p14="http://schemas.microsoft.com/office/powerpoint/2010/main" val="1981335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mall Picture on Left S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8"/>
          <p:cNvSpPr>
            <a:spLocks noGrp="1"/>
          </p:cNvSpPr>
          <p:nvPr>
            <p:ph type="pic" sz="quarter" idx="10"/>
          </p:nvPr>
        </p:nvSpPr>
        <p:spPr>
          <a:xfrm>
            <a:off x="1033272" y="1389888"/>
            <a:ext cx="3182112" cy="4764024"/>
          </a:xfrm>
          <a:prstGeom prst="rect">
            <a:avLst/>
          </a:prstGeom>
          <a:solidFill>
            <a:schemeClr val="bg1">
              <a:lumMod val="65000"/>
            </a:schemeClr>
          </a:solidFill>
        </p:spPr>
        <p:txBody>
          <a:bodyPr>
            <a:normAutofit/>
          </a:bodyPr>
          <a:lstStyle>
            <a:lvl1pPr>
              <a:buNone/>
              <a:defRPr sz="2200"/>
            </a:lvl1pPr>
          </a:lstStyle>
          <a:p>
            <a:r>
              <a:rPr lang="en-US" dirty="0"/>
              <a:t>Click icon to add picture</a:t>
            </a:r>
          </a:p>
        </p:txBody>
      </p:sp>
      <p:sp>
        <p:nvSpPr>
          <p:cNvPr id="7" name="Text Placeholder 9"/>
          <p:cNvSpPr>
            <a:spLocks noGrp="1"/>
          </p:cNvSpPr>
          <p:nvPr>
            <p:ph type="body" sz="quarter" idx="14"/>
          </p:nvPr>
        </p:nvSpPr>
        <p:spPr>
          <a:xfrm>
            <a:off x="4489704" y="1773936"/>
            <a:ext cx="4133088" cy="3255264"/>
          </a:xfrm>
          <a:prstGeom prst="rect">
            <a:avLst/>
          </a:prstGeom>
        </p:spPr>
        <p:txBody>
          <a:bodyPr>
            <a:noAutofit/>
          </a:bodyPr>
          <a:lstStyle>
            <a:lvl1pPr marL="228600" indent="-228600">
              <a:lnSpc>
                <a:spcPts val="2200"/>
              </a:lnSpc>
              <a:spcBef>
                <a:spcPts val="0"/>
              </a:spcBef>
              <a:spcAft>
                <a:spcPts val="1200"/>
              </a:spcAft>
              <a:buFontTx/>
              <a:buBlip>
                <a:blip r:embed="rId3"/>
              </a:buBlip>
              <a:tabLst>
                <a:tab pos="347663" algn="l"/>
              </a:tabLst>
              <a:defRPr sz="2200">
                <a:latin typeface="Calibri Light" panose="020F0302020204030204" pitchFamily="34" charset="0"/>
              </a:defRPr>
            </a:lvl1pPr>
            <a:lvl2pPr marL="457200" indent="-228600">
              <a:lnSpc>
                <a:spcPts val="2200"/>
              </a:lnSpc>
              <a:spcBef>
                <a:spcPts val="0"/>
              </a:spcBef>
              <a:spcAft>
                <a:spcPts val="1200"/>
              </a:spcAft>
              <a:buClr>
                <a:srgbClr val="00BDCB"/>
              </a:buClr>
              <a:buFont typeface="Arial" pitchFamily="34" charset="0"/>
              <a:buChar char="•"/>
              <a:defRPr sz="2200">
                <a:latin typeface="Calibri Light" panose="020F0302020204030204" pitchFamily="34" charset="0"/>
              </a:defRPr>
            </a:lvl2pPr>
            <a:lvl3pPr marL="685800" indent="-228600">
              <a:lnSpc>
                <a:spcPts val="2200"/>
              </a:lnSpc>
              <a:spcBef>
                <a:spcPts val="0"/>
              </a:spcBef>
              <a:spcAft>
                <a:spcPts val="1200"/>
              </a:spcAft>
              <a:buClr>
                <a:srgbClr val="0191B3"/>
              </a:buClr>
              <a:defRPr sz="2200">
                <a:latin typeface="Calibri Light" panose="020F0302020204030204" pitchFamily="34" charset="0"/>
              </a:defRPr>
            </a:lvl3pPr>
            <a:lvl4pPr marL="914400" indent="-228600">
              <a:lnSpc>
                <a:spcPts val="2200"/>
              </a:lnSpc>
              <a:spcBef>
                <a:spcPts val="0"/>
              </a:spcBef>
              <a:spcAft>
                <a:spcPts val="1200"/>
              </a:spcAft>
              <a:buClr>
                <a:srgbClr val="0099D2"/>
              </a:buClr>
              <a:buFont typeface="Arial" pitchFamily="34" charset="0"/>
              <a:buChar char="­"/>
              <a:defRPr sz="2200">
                <a:latin typeface="Calibri Light" panose="020F0302020204030204" pitchFamily="34" charset="0"/>
              </a:defRPr>
            </a:lvl4pPr>
            <a:lvl5pPr marL="1143000" indent="-228600">
              <a:lnSpc>
                <a:spcPts val="2200"/>
              </a:lnSpc>
              <a:spcBef>
                <a:spcPts val="0"/>
              </a:spcBef>
              <a:spcAft>
                <a:spcPts val="1200"/>
              </a:spcAft>
              <a:buClr>
                <a:srgbClr val="00C8E1"/>
              </a:buClr>
              <a:buFont typeface="Arial" pitchFamily="34" charset="0"/>
              <a:buChar char="-"/>
              <a:defRPr sz="2200">
                <a:latin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6"/>
          <p:cNvSpPr>
            <a:spLocks noGrp="1"/>
          </p:cNvSpPr>
          <p:nvPr>
            <p:ph type="body" sz="quarter" idx="20" hasCustomPrompt="1"/>
          </p:nvPr>
        </p:nvSpPr>
        <p:spPr>
          <a:xfrm>
            <a:off x="4489704" y="1389888"/>
            <a:ext cx="4133088" cy="381000"/>
          </a:xfrm>
          <a:prstGeom prst="rect">
            <a:avLst/>
          </a:prstGeom>
        </p:spPr>
        <p:txBody>
          <a:bodyPr>
            <a:noAutofit/>
          </a:bodyPr>
          <a:lstStyle>
            <a:lvl1pPr marL="0" indent="0">
              <a:buNone/>
              <a:tabLst/>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a:t>Click to add subhead</a:t>
            </a:r>
          </a:p>
        </p:txBody>
      </p:sp>
      <p:sp>
        <p:nvSpPr>
          <p:cNvPr id="9" name="Date Placeholder 8"/>
          <p:cNvSpPr>
            <a:spLocks noGrp="1"/>
          </p:cNvSpPr>
          <p:nvPr>
            <p:ph type="dt" sz="half" idx="21"/>
          </p:nvPr>
        </p:nvSpPr>
        <p:spPr>
          <a:xfrm>
            <a:off x="457200" y="6356350"/>
            <a:ext cx="2133600" cy="365125"/>
          </a:xfrm>
          <a:prstGeom prst="rect">
            <a:avLst/>
          </a:prstGeom>
        </p:spPr>
        <p:txBody>
          <a:bodyPr/>
          <a:lstStyle/>
          <a:p>
            <a:fld id="{FEAA4D4A-80E9-4493-9D39-F40D6AA3ECD1}" type="datetimeFigureOut">
              <a:rPr lang="en-US" smtClean="0"/>
              <a:pPr/>
              <a:t>1/14/2022</a:t>
            </a:fld>
            <a:endParaRPr lang="en-US" dirty="0"/>
          </a:p>
        </p:txBody>
      </p:sp>
      <p:sp>
        <p:nvSpPr>
          <p:cNvPr id="10" name="Slide Number Placeholder 9"/>
          <p:cNvSpPr>
            <a:spLocks noGrp="1"/>
          </p:cNvSpPr>
          <p:nvPr>
            <p:ph type="sldNum" sz="quarter" idx="22"/>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11" name="Footer Placeholder 10"/>
          <p:cNvSpPr>
            <a:spLocks noGrp="1"/>
          </p:cNvSpPr>
          <p:nvPr>
            <p:ph type="ftr" sz="quarter" idx="23"/>
          </p:nvPr>
        </p:nvSpPr>
        <p:spPr/>
        <p:txBody>
          <a:bodyPr/>
          <a:lstStyle/>
          <a:p>
            <a:endParaRPr lang="en-US" dirty="0"/>
          </a:p>
        </p:txBody>
      </p:sp>
    </p:spTree>
    <p:custDataLst>
      <p:tags r:id="rId1"/>
    </p:custDataLst>
    <p:extLst>
      <p:ext uri="{BB962C8B-B14F-4D97-AF65-F5344CB8AC3E}">
        <p14:creationId xmlns:p14="http://schemas.microsoft.com/office/powerpoint/2010/main" val="2746459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mall Picture on Right S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8"/>
          <p:cNvSpPr>
            <a:spLocks noGrp="1"/>
          </p:cNvSpPr>
          <p:nvPr>
            <p:ph type="pic" sz="quarter" idx="10"/>
          </p:nvPr>
        </p:nvSpPr>
        <p:spPr>
          <a:xfrm>
            <a:off x="5084064" y="1389888"/>
            <a:ext cx="3182112" cy="4459224"/>
          </a:xfrm>
          <a:prstGeom prst="rect">
            <a:avLst/>
          </a:prstGeom>
          <a:solidFill>
            <a:schemeClr val="bg1">
              <a:lumMod val="65000"/>
            </a:schemeClr>
          </a:solidFill>
        </p:spPr>
        <p:txBody>
          <a:bodyPr>
            <a:normAutofit/>
          </a:bodyPr>
          <a:lstStyle>
            <a:lvl1pPr marL="0" indent="0">
              <a:buNone/>
              <a:defRPr sz="2200"/>
            </a:lvl1pPr>
          </a:lstStyle>
          <a:p>
            <a:r>
              <a:rPr lang="en-US" dirty="0"/>
              <a:t>Click icon to add picture</a:t>
            </a:r>
          </a:p>
        </p:txBody>
      </p:sp>
      <p:sp>
        <p:nvSpPr>
          <p:cNvPr id="6" name="Text Placeholder 16"/>
          <p:cNvSpPr>
            <a:spLocks noGrp="1"/>
          </p:cNvSpPr>
          <p:nvPr>
            <p:ph type="body" sz="quarter" idx="20" hasCustomPrompt="1"/>
          </p:nvPr>
        </p:nvSpPr>
        <p:spPr>
          <a:xfrm>
            <a:off x="743712" y="1389888"/>
            <a:ext cx="4133088" cy="381000"/>
          </a:xfrm>
          <a:prstGeom prst="rect">
            <a:avLst/>
          </a:prstGeom>
        </p:spPr>
        <p:txBody>
          <a:bodyPr>
            <a:noAutofit/>
          </a:bodyPr>
          <a:lstStyle>
            <a:lvl1pPr marL="0" indent="0">
              <a:buNone/>
              <a:tabLst/>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a:t>Click to add subhead</a:t>
            </a:r>
          </a:p>
        </p:txBody>
      </p:sp>
      <p:sp>
        <p:nvSpPr>
          <p:cNvPr id="7" name="Date Placeholder 6"/>
          <p:cNvSpPr>
            <a:spLocks noGrp="1"/>
          </p:cNvSpPr>
          <p:nvPr>
            <p:ph type="dt" sz="half" idx="21"/>
          </p:nvPr>
        </p:nvSpPr>
        <p:spPr>
          <a:xfrm>
            <a:off x="457200" y="6356350"/>
            <a:ext cx="2133600" cy="365125"/>
          </a:xfrm>
          <a:prstGeom prst="rect">
            <a:avLst/>
          </a:prstGeom>
        </p:spPr>
        <p:txBody>
          <a:bodyPr/>
          <a:lstStyle/>
          <a:p>
            <a:fld id="{FEAA4D4A-80E9-4493-9D39-F40D6AA3ECD1}" type="datetimeFigureOut">
              <a:rPr lang="en-US" smtClean="0"/>
              <a:pPr/>
              <a:t>1/14/2022</a:t>
            </a:fld>
            <a:endParaRPr lang="en-US" dirty="0"/>
          </a:p>
        </p:txBody>
      </p:sp>
      <p:sp>
        <p:nvSpPr>
          <p:cNvPr id="8" name="Slide Number Placeholder 7"/>
          <p:cNvSpPr>
            <a:spLocks noGrp="1"/>
          </p:cNvSpPr>
          <p:nvPr>
            <p:ph type="sldNum" sz="quarter" idx="22"/>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9" name="Footer Placeholder 8"/>
          <p:cNvSpPr>
            <a:spLocks noGrp="1"/>
          </p:cNvSpPr>
          <p:nvPr>
            <p:ph type="ftr" sz="quarter" idx="23"/>
          </p:nvPr>
        </p:nvSpPr>
        <p:spPr/>
        <p:txBody>
          <a:bodyPr/>
          <a:lstStyle/>
          <a:p>
            <a:endParaRPr lang="en-US" dirty="0"/>
          </a:p>
        </p:txBody>
      </p:sp>
      <p:sp>
        <p:nvSpPr>
          <p:cNvPr id="11" name="Text Placeholder 9"/>
          <p:cNvSpPr>
            <a:spLocks noGrp="1"/>
          </p:cNvSpPr>
          <p:nvPr>
            <p:ph type="body" sz="quarter" idx="14"/>
          </p:nvPr>
        </p:nvSpPr>
        <p:spPr>
          <a:xfrm>
            <a:off x="743712" y="1773936"/>
            <a:ext cx="4133088" cy="3255264"/>
          </a:xfrm>
          <a:prstGeom prst="rect">
            <a:avLst/>
          </a:prstGeom>
        </p:spPr>
        <p:txBody>
          <a:bodyPr>
            <a:noAutofit/>
          </a:bodyPr>
          <a:lstStyle>
            <a:lvl1pPr marL="228600" indent="-228600">
              <a:lnSpc>
                <a:spcPts val="2200"/>
              </a:lnSpc>
              <a:spcBef>
                <a:spcPts val="0"/>
              </a:spcBef>
              <a:spcAft>
                <a:spcPts val="1200"/>
              </a:spcAft>
              <a:buFontTx/>
              <a:buBlip>
                <a:blip r:embed="rId3"/>
              </a:buBlip>
              <a:tabLst>
                <a:tab pos="347663" algn="l"/>
              </a:tabLst>
              <a:defRPr sz="2200">
                <a:latin typeface="Calibri Light" panose="020F0302020204030204" pitchFamily="34" charset="0"/>
              </a:defRPr>
            </a:lvl1pPr>
            <a:lvl2pPr marL="457200" indent="-228600">
              <a:lnSpc>
                <a:spcPts val="2200"/>
              </a:lnSpc>
              <a:spcBef>
                <a:spcPts val="0"/>
              </a:spcBef>
              <a:spcAft>
                <a:spcPts val="1200"/>
              </a:spcAft>
              <a:buClr>
                <a:srgbClr val="00BDCB"/>
              </a:buClr>
              <a:buFont typeface="Arial" pitchFamily="34" charset="0"/>
              <a:buChar char="•"/>
              <a:defRPr sz="2200">
                <a:latin typeface="Calibri Light" panose="020F0302020204030204" pitchFamily="34" charset="0"/>
              </a:defRPr>
            </a:lvl2pPr>
            <a:lvl3pPr marL="685800" indent="-228600">
              <a:lnSpc>
                <a:spcPts val="2200"/>
              </a:lnSpc>
              <a:spcBef>
                <a:spcPts val="0"/>
              </a:spcBef>
              <a:spcAft>
                <a:spcPts val="1200"/>
              </a:spcAft>
              <a:buClr>
                <a:srgbClr val="0191B3"/>
              </a:buClr>
              <a:defRPr sz="2200">
                <a:latin typeface="Calibri Light" panose="020F0302020204030204" pitchFamily="34" charset="0"/>
              </a:defRPr>
            </a:lvl3pPr>
            <a:lvl4pPr marL="914400" indent="-228600">
              <a:lnSpc>
                <a:spcPts val="2200"/>
              </a:lnSpc>
              <a:spcBef>
                <a:spcPts val="0"/>
              </a:spcBef>
              <a:spcAft>
                <a:spcPts val="1200"/>
              </a:spcAft>
              <a:buClr>
                <a:srgbClr val="0099D2"/>
              </a:buClr>
              <a:buFont typeface="Arial" pitchFamily="34" charset="0"/>
              <a:buChar char="­"/>
              <a:defRPr sz="2200">
                <a:latin typeface="Calibri Light" panose="020F0302020204030204" pitchFamily="34" charset="0"/>
              </a:defRPr>
            </a:lvl4pPr>
            <a:lvl5pPr marL="1143000" indent="-228600">
              <a:lnSpc>
                <a:spcPts val="2200"/>
              </a:lnSpc>
              <a:spcBef>
                <a:spcPts val="0"/>
              </a:spcBef>
              <a:spcAft>
                <a:spcPts val="1200"/>
              </a:spcAft>
              <a:buClr>
                <a:srgbClr val="00C8E1"/>
              </a:buClr>
              <a:buFont typeface="Arial" pitchFamily="34" charset="0"/>
              <a:buChar char="-"/>
              <a:defRPr sz="2200">
                <a:latin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descr="blue-arrows-small2.png"/>
          <p:cNvPicPr>
            <a:picLocks noChangeAspect="1"/>
          </p:cNvPicPr>
          <p:nvPr userDrawn="1"/>
        </p:nvPicPr>
        <p:blipFill>
          <a:blip r:embed="rId4" cstate="print"/>
          <a:stretch>
            <a:fillRect/>
          </a:stretch>
        </p:blipFill>
        <p:spPr>
          <a:xfrm>
            <a:off x="740664" y="5285232"/>
            <a:ext cx="1037273" cy="1106424"/>
          </a:xfrm>
          <a:prstGeom prst="rect">
            <a:avLst/>
          </a:prstGeom>
        </p:spPr>
      </p:pic>
    </p:spTree>
    <p:custDataLst>
      <p:tags r:id="rId1"/>
    </p:custDataLst>
    <p:extLst>
      <p:ext uri="{BB962C8B-B14F-4D97-AF65-F5344CB8AC3E}">
        <p14:creationId xmlns:p14="http://schemas.microsoft.com/office/powerpoint/2010/main" val="3050530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arge Picture on Left Side - Bullet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22192" y="457200"/>
            <a:ext cx="5321808" cy="649224"/>
          </a:xfrm>
        </p:spPr>
        <p:txBody>
          <a:bodyPr/>
          <a:lstStyle/>
          <a:p>
            <a:r>
              <a:rPr lang="en-US" dirty="0"/>
              <a:t>Click to edit title style</a:t>
            </a:r>
          </a:p>
        </p:txBody>
      </p:sp>
      <p:sp>
        <p:nvSpPr>
          <p:cNvPr id="4" name="Content Placeholder 3"/>
          <p:cNvSpPr>
            <a:spLocks noGrp="1"/>
          </p:cNvSpPr>
          <p:nvPr>
            <p:ph sz="half" idx="2"/>
          </p:nvPr>
        </p:nvSpPr>
        <p:spPr>
          <a:xfrm>
            <a:off x="4489704" y="1773936"/>
            <a:ext cx="4133088" cy="3255264"/>
          </a:xfrm>
          <a:prstGeom prst="rect">
            <a:avLst/>
          </a:prstGeom>
        </p:spPr>
        <p:txBody>
          <a:bodyPr>
            <a:noAutofit/>
          </a:bodyPr>
          <a:lstStyle>
            <a:lvl1pPr>
              <a:defRPr sz="2200">
                <a:latin typeface="Calibri Light" panose="020F0302020204030204" pitchFamily="34" charset="0"/>
              </a:defRPr>
            </a:lvl1pPr>
            <a:lvl2pPr>
              <a:defRPr sz="2200">
                <a:latin typeface="Calibri Light" panose="020F0302020204030204" pitchFamily="34" charset="0"/>
              </a:defRPr>
            </a:lvl2pPr>
            <a:lvl3pPr>
              <a:defRPr sz="2200">
                <a:latin typeface="Calibri Light" panose="020F0302020204030204" pitchFamily="34" charset="0"/>
              </a:defRPr>
            </a:lvl3pPr>
            <a:lvl4pPr>
              <a:defRPr sz="2200">
                <a:latin typeface="Calibri Light" panose="020F0302020204030204" pitchFamily="34" charset="0"/>
              </a:defRPr>
            </a:lvl4pPr>
            <a:lvl5pPr>
              <a:defRPr sz="2200">
                <a:latin typeface="Calibri Light" panose="020F03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6"/>
          <p:cNvSpPr>
            <a:spLocks noGrp="1"/>
          </p:cNvSpPr>
          <p:nvPr>
            <p:ph type="body" sz="quarter" idx="20" hasCustomPrompt="1"/>
          </p:nvPr>
        </p:nvSpPr>
        <p:spPr>
          <a:xfrm>
            <a:off x="4489704" y="1389888"/>
            <a:ext cx="4133088" cy="381000"/>
          </a:xfrm>
          <a:prstGeom prst="rect">
            <a:avLst/>
          </a:prstGeom>
        </p:spPr>
        <p:txBody>
          <a:bodyPr>
            <a:noAutofit/>
          </a:bodyPr>
          <a:lstStyle>
            <a:lvl1pPr marL="0" indent="0">
              <a:buNone/>
              <a:tabLst/>
              <a:defRPr lang="en-US" sz="2200" b="1" kern="1200" dirty="0" smtClean="0">
                <a:solidFill>
                  <a:srgbClr val="00C8E1"/>
                </a:solidFill>
                <a:latin typeface="Calibri" panose="020F0502020204030204" pitchFamily="34" charset="0"/>
                <a:ea typeface="+mn-ea"/>
                <a:cs typeface="+mn-cs"/>
              </a:defRPr>
            </a:lvl1pPr>
          </a:lstStyle>
          <a:p>
            <a:pPr lvl="0"/>
            <a:r>
              <a:rPr lang="en-US" dirty="0"/>
              <a:t>Click to add subhead</a:t>
            </a:r>
          </a:p>
        </p:txBody>
      </p:sp>
      <p:sp>
        <p:nvSpPr>
          <p:cNvPr id="12" name="Picture Placeholder 8"/>
          <p:cNvSpPr>
            <a:spLocks noGrp="1"/>
          </p:cNvSpPr>
          <p:nvPr>
            <p:ph type="pic" sz="quarter" idx="10"/>
          </p:nvPr>
        </p:nvSpPr>
        <p:spPr>
          <a:xfrm>
            <a:off x="0" y="0"/>
            <a:ext cx="3849624" cy="6858000"/>
          </a:xfrm>
          <a:prstGeom prst="rect">
            <a:avLst/>
          </a:prstGeom>
          <a:solidFill>
            <a:schemeClr val="bg1">
              <a:lumMod val="65000"/>
            </a:schemeClr>
          </a:solidFill>
        </p:spPr>
        <p:txBody>
          <a:bodyPr>
            <a:normAutofit/>
          </a:bodyPr>
          <a:lstStyle>
            <a:lvl1pPr>
              <a:buNone/>
              <a:defRPr sz="2200"/>
            </a:lvl1pPr>
          </a:lstStyle>
          <a:p>
            <a:r>
              <a:rPr lang="en-US" dirty="0"/>
              <a:t>Click icon to add picture</a:t>
            </a:r>
          </a:p>
        </p:txBody>
      </p:sp>
      <p:sp>
        <p:nvSpPr>
          <p:cNvPr id="9" name="Date Placeholder 8"/>
          <p:cNvSpPr>
            <a:spLocks noGrp="1"/>
          </p:cNvSpPr>
          <p:nvPr>
            <p:ph type="dt" sz="half" idx="21"/>
          </p:nvPr>
        </p:nvSpPr>
        <p:spPr>
          <a:xfrm>
            <a:off x="457200" y="6356350"/>
            <a:ext cx="2133600" cy="365125"/>
          </a:xfrm>
          <a:prstGeom prst="rect">
            <a:avLst/>
          </a:prstGeom>
        </p:spPr>
        <p:txBody>
          <a:bodyPr/>
          <a:lstStyle/>
          <a:p>
            <a:fld id="{FEAA4D4A-80E9-4493-9D39-F40D6AA3ECD1}" type="datetimeFigureOut">
              <a:rPr lang="en-US" smtClean="0"/>
              <a:pPr/>
              <a:t>1/14/2022</a:t>
            </a:fld>
            <a:endParaRPr lang="en-US" dirty="0"/>
          </a:p>
        </p:txBody>
      </p:sp>
      <p:sp>
        <p:nvSpPr>
          <p:cNvPr id="10" name="Slide Number Placeholder 9"/>
          <p:cNvSpPr>
            <a:spLocks noGrp="1"/>
          </p:cNvSpPr>
          <p:nvPr>
            <p:ph type="sldNum" sz="quarter" idx="22"/>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14" name="Footer Placeholder 13"/>
          <p:cNvSpPr>
            <a:spLocks noGrp="1"/>
          </p:cNvSpPr>
          <p:nvPr>
            <p:ph type="ftr" sz="quarter" idx="23"/>
          </p:nvPr>
        </p:nvSpPr>
        <p:spPr/>
        <p:txBody>
          <a:bodyPr/>
          <a:lstStyle/>
          <a:p>
            <a:endParaRPr lang="en-US" dirty="0"/>
          </a:p>
        </p:txBody>
      </p:sp>
      <p:pic>
        <p:nvPicPr>
          <p:cNvPr id="15" name="Picture 14" descr="blue-arrow-top-down_small.png"/>
          <p:cNvPicPr>
            <a:picLocks noChangeAspect="1"/>
          </p:cNvPicPr>
          <p:nvPr userDrawn="1"/>
        </p:nvPicPr>
        <p:blipFill>
          <a:blip r:embed="rId3" cstate="print"/>
          <a:stretch>
            <a:fillRect/>
          </a:stretch>
        </p:blipFill>
        <p:spPr>
          <a:xfrm>
            <a:off x="5515566" y="0"/>
            <a:ext cx="1799634" cy="270677"/>
          </a:xfrm>
          <a:prstGeom prst="rect">
            <a:avLst/>
          </a:prstGeom>
        </p:spPr>
      </p:pic>
      <p:pic>
        <p:nvPicPr>
          <p:cNvPr id="11" name="Picture 10" descr="MPI button teal.png"/>
          <p:cNvPicPr>
            <a:picLocks noChangeAspect="1"/>
          </p:cNvPicPr>
          <p:nvPr userDrawn="1"/>
        </p:nvPicPr>
        <p:blipFill>
          <a:blip r:embed="rId4" cstate="print"/>
          <a:stretch>
            <a:fillRect/>
          </a:stretch>
        </p:blipFill>
        <p:spPr>
          <a:xfrm>
            <a:off x="8302752" y="6025896"/>
            <a:ext cx="502920" cy="502920"/>
          </a:xfrm>
          <a:prstGeom prst="rect">
            <a:avLst/>
          </a:prstGeom>
        </p:spPr>
      </p:pic>
    </p:spTree>
    <p:custDataLst>
      <p:tags r:id="rId1"/>
    </p:custDataLst>
    <p:extLst>
      <p:ext uri="{BB962C8B-B14F-4D97-AF65-F5344CB8AC3E}">
        <p14:creationId xmlns:p14="http://schemas.microsoft.com/office/powerpoint/2010/main" val="389025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arge Picture on Left Side - Numb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22192" y="457200"/>
            <a:ext cx="5321808" cy="649224"/>
          </a:xfrm>
        </p:spPr>
        <p:txBody>
          <a:bodyPr/>
          <a:lstStyle/>
          <a:p>
            <a:r>
              <a:rPr lang="en-US" dirty="0"/>
              <a:t>Click to edit title style</a:t>
            </a:r>
          </a:p>
        </p:txBody>
      </p:sp>
      <p:sp>
        <p:nvSpPr>
          <p:cNvPr id="8" name="Text Placeholder 16"/>
          <p:cNvSpPr>
            <a:spLocks noGrp="1"/>
          </p:cNvSpPr>
          <p:nvPr>
            <p:ph type="body" sz="quarter" idx="20" hasCustomPrompt="1"/>
          </p:nvPr>
        </p:nvSpPr>
        <p:spPr>
          <a:xfrm>
            <a:off x="4489704" y="1389888"/>
            <a:ext cx="4133088" cy="381000"/>
          </a:xfrm>
          <a:prstGeom prst="rect">
            <a:avLst/>
          </a:prstGeom>
        </p:spPr>
        <p:txBody>
          <a:bodyPr>
            <a:noAutofit/>
          </a:bodyPr>
          <a:lstStyle>
            <a:lvl1pPr marL="0" indent="0">
              <a:buNone/>
              <a:tabLst/>
              <a:defRPr lang="en-US" sz="2200" b="1" kern="1200" dirty="0" smtClean="0">
                <a:solidFill>
                  <a:srgbClr val="00C8E1"/>
                </a:solidFill>
                <a:latin typeface="Calibri" panose="020F0502020204030204" pitchFamily="34" charset="0"/>
                <a:ea typeface="+mn-ea"/>
                <a:cs typeface="+mn-cs"/>
              </a:defRPr>
            </a:lvl1pPr>
          </a:lstStyle>
          <a:p>
            <a:pPr lvl="0"/>
            <a:r>
              <a:rPr lang="en-US" dirty="0"/>
              <a:t>Click to add subhead</a:t>
            </a:r>
          </a:p>
        </p:txBody>
      </p:sp>
      <p:sp>
        <p:nvSpPr>
          <p:cNvPr id="6" name="Picture Placeholder 8"/>
          <p:cNvSpPr>
            <a:spLocks noGrp="1"/>
          </p:cNvSpPr>
          <p:nvPr>
            <p:ph type="pic" sz="quarter" idx="10"/>
          </p:nvPr>
        </p:nvSpPr>
        <p:spPr>
          <a:xfrm>
            <a:off x="0" y="0"/>
            <a:ext cx="3849624" cy="6858000"/>
          </a:xfrm>
          <a:prstGeom prst="rect">
            <a:avLst/>
          </a:prstGeom>
          <a:solidFill>
            <a:schemeClr val="bg1">
              <a:lumMod val="65000"/>
            </a:schemeClr>
          </a:solidFill>
        </p:spPr>
        <p:txBody>
          <a:bodyPr>
            <a:normAutofit/>
          </a:bodyPr>
          <a:lstStyle>
            <a:lvl1pPr>
              <a:buNone/>
              <a:defRPr sz="2200"/>
            </a:lvl1pPr>
          </a:lstStyle>
          <a:p>
            <a:r>
              <a:rPr lang="en-US" dirty="0"/>
              <a:t>Click icon to add picture</a:t>
            </a:r>
          </a:p>
        </p:txBody>
      </p:sp>
      <p:sp>
        <p:nvSpPr>
          <p:cNvPr id="9" name="Text Placeholder 9"/>
          <p:cNvSpPr>
            <a:spLocks noGrp="1"/>
          </p:cNvSpPr>
          <p:nvPr>
            <p:ph type="body" sz="quarter" idx="14"/>
          </p:nvPr>
        </p:nvSpPr>
        <p:spPr>
          <a:xfrm>
            <a:off x="4489704" y="1773936"/>
            <a:ext cx="4133088" cy="3255264"/>
          </a:xfrm>
          <a:prstGeom prst="rect">
            <a:avLst/>
          </a:prstGeom>
        </p:spPr>
        <p:txBody>
          <a:bodyPr>
            <a:noAutofit/>
          </a:bodyPr>
          <a:lstStyle>
            <a:lvl1pPr marL="347663" indent="-347663">
              <a:lnSpc>
                <a:spcPts val="2200"/>
              </a:lnSpc>
              <a:spcBef>
                <a:spcPts val="0"/>
              </a:spcBef>
              <a:spcAft>
                <a:spcPts val="1200"/>
              </a:spcAft>
              <a:buClr>
                <a:srgbClr val="43B3CC"/>
              </a:buClr>
              <a:buFont typeface="+mj-lt"/>
              <a:buAutoNum type="arabicPeriod"/>
              <a:tabLst>
                <a:tab pos="347663" algn="l"/>
              </a:tabLst>
              <a:defRPr sz="2200">
                <a:latin typeface="Calibri Light" panose="020F0302020204030204" pitchFamily="34" charset="0"/>
              </a:defRPr>
            </a:lvl1pPr>
            <a:lvl2pPr marL="457200" indent="-228600">
              <a:buClr>
                <a:srgbClr val="00A344"/>
              </a:buClr>
              <a:buFont typeface="Arial" pitchFamily="34" charset="0"/>
              <a:buChar char="•"/>
              <a:defRPr sz="2200"/>
            </a:lvl2pPr>
            <a:lvl3pPr marL="685800" indent="-228600">
              <a:buClr>
                <a:srgbClr val="007480"/>
              </a:buClr>
              <a:defRPr sz="2200"/>
            </a:lvl3pPr>
            <a:lvl4pPr marL="914400" indent="-228600">
              <a:buClr>
                <a:srgbClr val="43B3CC"/>
              </a:buClr>
              <a:buFont typeface="Arial" pitchFamily="34" charset="0"/>
              <a:buChar char="­"/>
              <a:defRPr sz="2200"/>
            </a:lvl4pPr>
            <a:lvl5pPr marL="1143000" indent="-228600">
              <a:buClr>
                <a:srgbClr val="63DAEF"/>
              </a:buClr>
              <a:buFont typeface="Arial" pitchFamily="34" charset="0"/>
              <a:buChar char="-"/>
              <a:defRPr sz="2200"/>
            </a:lvl5pPr>
          </a:lstStyle>
          <a:p>
            <a:pPr lvl="0"/>
            <a:r>
              <a:rPr lang="en-US"/>
              <a:t>Click to edit Master text styles</a:t>
            </a:r>
          </a:p>
        </p:txBody>
      </p:sp>
      <p:sp>
        <p:nvSpPr>
          <p:cNvPr id="10" name="Date Placeholder 9"/>
          <p:cNvSpPr>
            <a:spLocks noGrp="1"/>
          </p:cNvSpPr>
          <p:nvPr>
            <p:ph type="dt" sz="half" idx="21"/>
          </p:nvPr>
        </p:nvSpPr>
        <p:spPr>
          <a:xfrm>
            <a:off x="457200" y="6356350"/>
            <a:ext cx="2133600" cy="365125"/>
          </a:xfrm>
          <a:prstGeom prst="rect">
            <a:avLst/>
          </a:prstGeom>
        </p:spPr>
        <p:txBody>
          <a:bodyPr/>
          <a:lstStyle/>
          <a:p>
            <a:fld id="{FEAA4D4A-80E9-4493-9D39-F40D6AA3ECD1}" type="datetimeFigureOut">
              <a:rPr lang="en-US" smtClean="0"/>
              <a:pPr/>
              <a:t>1/14/2022</a:t>
            </a:fld>
            <a:endParaRPr lang="en-US" dirty="0"/>
          </a:p>
        </p:txBody>
      </p:sp>
      <p:sp>
        <p:nvSpPr>
          <p:cNvPr id="12" name="Slide Number Placeholder 11"/>
          <p:cNvSpPr>
            <a:spLocks noGrp="1"/>
          </p:cNvSpPr>
          <p:nvPr>
            <p:ph type="sldNum" sz="quarter" idx="22"/>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13" name="Footer Placeholder 12"/>
          <p:cNvSpPr>
            <a:spLocks noGrp="1"/>
          </p:cNvSpPr>
          <p:nvPr>
            <p:ph type="ftr" sz="quarter" idx="23"/>
          </p:nvPr>
        </p:nvSpPr>
        <p:spPr/>
        <p:txBody>
          <a:bodyPr/>
          <a:lstStyle/>
          <a:p>
            <a:endParaRPr lang="en-US" dirty="0"/>
          </a:p>
        </p:txBody>
      </p:sp>
      <p:pic>
        <p:nvPicPr>
          <p:cNvPr id="14" name="Picture 13" descr="blue-arrow-top-down_small.png"/>
          <p:cNvPicPr>
            <a:picLocks noChangeAspect="1"/>
          </p:cNvPicPr>
          <p:nvPr userDrawn="1"/>
        </p:nvPicPr>
        <p:blipFill>
          <a:blip r:embed="rId3" cstate="print"/>
          <a:stretch>
            <a:fillRect/>
          </a:stretch>
        </p:blipFill>
        <p:spPr>
          <a:xfrm>
            <a:off x="5515566" y="0"/>
            <a:ext cx="1799634" cy="270677"/>
          </a:xfrm>
          <a:prstGeom prst="rect">
            <a:avLst/>
          </a:prstGeom>
        </p:spPr>
      </p:pic>
      <p:pic>
        <p:nvPicPr>
          <p:cNvPr id="11" name="Picture 10" descr="MPI button teal.png"/>
          <p:cNvPicPr>
            <a:picLocks noChangeAspect="1"/>
          </p:cNvPicPr>
          <p:nvPr userDrawn="1"/>
        </p:nvPicPr>
        <p:blipFill>
          <a:blip r:embed="rId4" cstate="print"/>
          <a:stretch>
            <a:fillRect/>
          </a:stretch>
        </p:blipFill>
        <p:spPr>
          <a:xfrm>
            <a:off x="8302752" y="6025896"/>
            <a:ext cx="502920" cy="502920"/>
          </a:xfrm>
          <a:prstGeom prst="rect">
            <a:avLst/>
          </a:prstGeom>
        </p:spPr>
      </p:pic>
    </p:spTree>
    <p:custDataLst>
      <p:tags r:id="rId1"/>
    </p:custDataLst>
    <p:extLst>
      <p:ext uri="{BB962C8B-B14F-4D97-AF65-F5344CB8AC3E}">
        <p14:creationId xmlns:p14="http://schemas.microsoft.com/office/powerpoint/2010/main" val="3374651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ags" Target="../tags/tag1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ags" Target="../tags/tag28.xml"/></Relationships>
</file>

<file path=ppt/slideMasters/_rels/slideMaster4.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heme" Target="../theme/theme4.xml"/><Relationship Id="rId1" Type="http://schemas.openxmlformats.org/officeDocument/2006/relationships/slideLayout" Target="../slideLayouts/slideLayout27.xml"/><Relationship Id="rId6" Type="http://schemas.openxmlformats.org/officeDocument/2006/relationships/image" Target="../media/image20.jpeg"/><Relationship Id="rId5" Type="http://schemas.openxmlformats.org/officeDocument/2006/relationships/image" Target="../media/image2.png"/><Relationship Id="rId4"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heme" Target="../theme/theme5.xml"/><Relationship Id="rId1" Type="http://schemas.openxmlformats.org/officeDocument/2006/relationships/slideLayout" Target="../slideLayouts/slideLayout28.xml"/><Relationship Id="rId6" Type="http://schemas.openxmlformats.org/officeDocument/2006/relationships/image" Target="../media/image21.jpeg"/><Relationship Id="rId5" Type="http://schemas.openxmlformats.org/officeDocument/2006/relationships/image" Target="../media/image2.png"/><Relationship Id="rId4"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heme" Target="../theme/theme6.xml"/><Relationship Id="rId1" Type="http://schemas.openxmlformats.org/officeDocument/2006/relationships/slideLayout" Target="../slideLayouts/slideLayout29.xml"/><Relationship Id="rId6" Type="http://schemas.openxmlformats.org/officeDocument/2006/relationships/image" Target="../media/image22.jpeg"/><Relationship Id="rId5" Type="http://schemas.openxmlformats.org/officeDocument/2006/relationships/image" Target="../media/image2.png"/><Relationship Id="rId4" Type="http://schemas.openxmlformats.org/officeDocument/2006/relationships/image" Target="../media/image1.jpg"/></Relationships>
</file>

<file path=ppt/slideMasters/_rels/slideMaster7.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heme" Target="../theme/theme7.xml"/><Relationship Id="rId1" Type="http://schemas.openxmlformats.org/officeDocument/2006/relationships/slideLayout" Target="../slideLayouts/slideLayout30.xml"/><Relationship Id="rId6" Type="http://schemas.openxmlformats.org/officeDocument/2006/relationships/image" Target="../media/image23.jpeg"/><Relationship Id="rId5" Type="http://schemas.openxmlformats.org/officeDocument/2006/relationships/image" Target="../media/image2.png"/><Relationship Id="rId4" Type="http://schemas.openxmlformats.org/officeDocument/2006/relationships/image" Target="../media/image1.jpg"/></Relationships>
</file>

<file path=ppt/slideMasters/_rels/slideMaster8.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heme" Target="../theme/theme8.xml"/><Relationship Id="rId1" Type="http://schemas.openxmlformats.org/officeDocument/2006/relationships/slideLayout" Target="../slideLayouts/slideLayout31.xml"/><Relationship Id="rId6" Type="http://schemas.openxmlformats.org/officeDocument/2006/relationships/image" Target="../media/image24.jpeg"/><Relationship Id="rId5" Type="http://schemas.openxmlformats.org/officeDocument/2006/relationships/image" Target="../media/image2.png"/><Relationship Id="rId4" Type="http://schemas.openxmlformats.org/officeDocument/2006/relationships/image" Target="../media/image1.jpg"/></Relationships>
</file>

<file path=ppt/slideMasters/_rels/slideMaster9.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heme" Target="../theme/theme9.xml"/><Relationship Id="rId1" Type="http://schemas.openxmlformats.org/officeDocument/2006/relationships/slideLayout" Target="../slideLayouts/slideLayout32.xml"/><Relationship Id="rId6" Type="http://schemas.openxmlformats.org/officeDocument/2006/relationships/image" Target="../media/image25.jpeg"/><Relationship Id="rId5" Type="http://schemas.openxmlformats.org/officeDocument/2006/relationships/image" Target="../media/image2.pn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alphaModFix amt="48000"/>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7850" y="101600"/>
            <a:ext cx="7886700" cy="906828"/>
          </a:xfrm>
          <a:prstGeom prst="rect">
            <a:avLst/>
          </a:prstGeom>
        </p:spPr>
        <p:txBody>
          <a:bodyPr vert="horz" lIns="91440" tIns="45720" rIns="91440" bIns="45720" rtlCol="0" anchor="ctr">
            <a:normAutofit/>
          </a:bodyPr>
          <a:lstStyle/>
          <a:p>
            <a:r>
              <a:rPr lang="en-US" dirty="0"/>
              <a:t>Click to edit Master title style</a:t>
            </a:r>
          </a:p>
        </p:txBody>
      </p:sp>
      <p:sp>
        <p:nvSpPr>
          <p:cNvPr id="5" name="Footer Placeholder 4"/>
          <p:cNvSpPr>
            <a:spLocks noGrp="1"/>
          </p:cNvSpPr>
          <p:nvPr>
            <p:ph type="ftr" sz="quarter" idx="3"/>
          </p:nvPr>
        </p:nvSpPr>
        <p:spPr>
          <a:xfrm>
            <a:off x="628650" y="6356351"/>
            <a:ext cx="6182458" cy="501649"/>
          </a:xfrm>
          <a:prstGeom prst="rect">
            <a:avLst/>
          </a:prstGeom>
        </p:spPr>
        <p:txBody>
          <a:bodyPr vert="horz" lIns="91440" tIns="45720" rIns="91440" bIns="45720" rtlCol="0" anchor="ctr"/>
          <a:lstStyle>
            <a:lvl1pPr algn="l">
              <a:defRPr sz="1200">
                <a:solidFill>
                  <a:schemeClr val="bg2">
                    <a:lumMod val="50000"/>
                  </a:schemeClr>
                </a:solidFill>
                <a:latin typeface="Calibri Light" panose="020F0302020204030204" pitchFamily="34" charset="0"/>
                <a:ea typeface="Calibri Light" panose="020F0302020204030204" pitchFamily="34" charset="0"/>
                <a:cs typeface="Calibri Light" panose="020F0302020204030204" pitchFamily="34" charset="0"/>
              </a:defRPr>
            </a:lvl1pPr>
          </a:lstStyle>
          <a:p>
            <a:r>
              <a:rPr lang="en-US" dirty="0"/>
              <a:t>Footer text goes here</a:t>
            </a:r>
          </a:p>
        </p:txBody>
      </p:sp>
      <p:sp>
        <p:nvSpPr>
          <p:cNvPr id="7" name="Rectangle 6">
            <a:extLst>
              <a:ext uri="{FF2B5EF4-FFF2-40B4-BE49-F238E27FC236}">
                <a16:creationId xmlns:a16="http://schemas.microsoft.com/office/drawing/2014/main" id="{E10E16E7-561C-47C0-8ED5-7B489421643D}"/>
              </a:ext>
            </a:extLst>
          </p:cNvPr>
          <p:cNvSpPr/>
          <p:nvPr userDrawn="1"/>
        </p:nvSpPr>
        <p:spPr>
          <a:xfrm flipV="1">
            <a:off x="628650" y="870185"/>
            <a:ext cx="7759794"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Light" panose="020F0302020204030204" pitchFamily="34" charset="0"/>
            </a:endParaRPr>
          </a:p>
        </p:txBody>
      </p:sp>
      <p:pic>
        <p:nvPicPr>
          <p:cNvPr id="4" name="Picture 3">
            <a:extLst>
              <a:ext uri="{FF2B5EF4-FFF2-40B4-BE49-F238E27FC236}">
                <a16:creationId xmlns:a16="http://schemas.microsoft.com/office/drawing/2014/main" id="{C4B70DB1-9A3B-8349-9AAF-871826DC5563}"/>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357234" y="6130926"/>
            <a:ext cx="491490" cy="491490"/>
          </a:xfrm>
          <a:prstGeom prst="rect">
            <a:avLst/>
          </a:prstGeom>
        </p:spPr>
      </p:pic>
    </p:spTree>
    <p:custDataLst>
      <p:tags r:id="rId15"/>
    </p:custDataLst>
    <p:extLst>
      <p:ext uri="{BB962C8B-B14F-4D97-AF65-F5344CB8AC3E}">
        <p14:creationId xmlns:p14="http://schemas.microsoft.com/office/powerpoint/2010/main" val="1957710285"/>
      </p:ext>
    </p:extLst>
  </p:cSld>
  <p:clrMap bg1="lt1" tx1="dk1" bg2="lt2" tx2="dk2" accent1="accent1" accent2="accent2" accent3="accent3" accent4="accent4" accent5="accent5" accent6="accent6" hlink="hlink" folHlink="folHlink"/>
  <p:sldLayoutIdLst>
    <p:sldLayoutId id="214748366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Lst>
  <p:txStyles>
    <p:titleStyle>
      <a:lvl1pPr algn="l" defTabSz="914400" rtl="0" eaLnBrk="1" latinLnBrk="0" hangingPunct="1">
        <a:lnSpc>
          <a:spcPct val="90000"/>
        </a:lnSpc>
        <a:spcBef>
          <a:spcPct val="0"/>
        </a:spcBef>
        <a:buNone/>
        <a:defRPr sz="3600" b="1" i="0" kern="120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alphaModFix amt="48000"/>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7850" y="101600"/>
            <a:ext cx="7886700" cy="906828"/>
          </a:xfrm>
          <a:prstGeom prst="rect">
            <a:avLst/>
          </a:prstGeom>
        </p:spPr>
        <p:txBody>
          <a:bodyPr vert="horz" lIns="91440" tIns="45720" rIns="91440" bIns="45720" rtlCol="0" anchor="ctr">
            <a:normAutofit/>
          </a:bodyPr>
          <a:lstStyle/>
          <a:p>
            <a:r>
              <a:rPr lang="en-US" dirty="0"/>
              <a:t>Click to edit Master title style</a:t>
            </a:r>
          </a:p>
        </p:txBody>
      </p:sp>
      <p:sp>
        <p:nvSpPr>
          <p:cNvPr id="5" name="Footer Placeholder 4"/>
          <p:cNvSpPr>
            <a:spLocks noGrp="1"/>
          </p:cNvSpPr>
          <p:nvPr>
            <p:ph type="ftr" sz="quarter" idx="3"/>
          </p:nvPr>
        </p:nvSpPr>
        <p:spPr>
          <a:xfrm>
            <a:off x="628650" y="6356351"/>
            <a:ext cx="6182458" cy="501649"/>
          </a:xfrm>
          <a:prstGeom prst="rect">
            <a:avLst/>
          </a:prstGeom>
        </p:spPr>
        <p:txBody>
          <a:bodyPr vert="horz" lIns="91440" tIns="45720" rIns="91440" bIns="45720" rtlCol="0" anchor="ctr"/>
          <a:lstStyle>
            <a:lvl1pPr algn="l">
              <a:defRPr sz="120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solidFill>
                  <a:srgbClr val="E7E6E6">
                    <a:lumMod val="50000"/>
                  </a:srgbClr>
                </a:solidFill>
              </a:rPr>
              <a:t>Footer text goes here</a:t>
            </a:r>
          </a:p>
        </p:txBody>
      </p:sp>
      <p:sp>
        <p:nvSpPr>
          <p:cNvPr id="7" name="Rectangle 6">
            <a:extLst>
              <a:ext uri="{FF2B5EF4-FFF2-40B4-BE49-F238E27FC236}">
                <a16:creationId xmlns:a16="http://schemas.microsoft.com/office/drawing/2014/main" id="{E10E16E7-561C-47C0-8ED5-7B489421643D}"/>
              </a:ext>
            </a:extLst>
          </p:cNvPr>
          <p:cNvSpPr/>
          <p:nvPr userDrawn="1"/>
        </p:nvSpPr>
        <p:spPr>
          <a:xfrm flipV="1">
            <a:off x="628650" y="870185"/>
            <a:ext cx="7759794"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Lato Regular" panose="020F0502020204030203" pitchFamily="34" charset="0"/>
            </a:endParaRPr>
          </a:p>
        </p:txBody>
      </p:sp>
      <p:pic>
        <p:nvPicPr>
          <p:cNvPr id="4" name="Picture 3">
            <a:extLst>
              <a:ext uri="{FF2B5EF4-FFF2-40B4-BE49-F238E27FC236}">
                <a16:creationId xmlns:a16="http://schemas.microsoft.com/office/drawing/2014/main" id="{C4B70DB1-9A3B-8349-9AAF-871826DC5563}"/>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357234" y="6130926"/>
            <a:ext cx="491490" cy="491490"/>
          </a:xfrm>
          <a:prstGeom prst="rect">
            <a:avLst/>
          </a:prstGeom>
        </p:spPr>
      </p:pic>
    </p:spTree>
    <p:custDataLst>
      <p:tags r:id="rId13"/>
    </p:custDataLst>
    <p:extLst>
      <p:ext uri="{BB962C8B-B14F-4D97-AF65-F5344CB8AC3E}">
        <p14:creationId xmlns:p14="http://schemas.microsoft.com/office/powerpoint/2010/main" val="1896289636"/>
      </p:ext>
    </p:extLst>
  </p:cSld>
  <p:clrMap bg1="lt1" tx1="dk1" bg2="lt2" tx2="dk2" accent1="accent1" accent2="accent2" accent3="accent3" accent4="accent4" accent5="accent5" accent6="accent6" hlink="hlink" folHlink="folHlink"/>
  <p:sldLayoutIdLst>
    <p:sldLayoutId id="2147483817" r:id="rId1"/>
    <p:sldLayoutId id="2147483835" r:id="rId2"/>
    <p:sldLayoutId id="2147483834" r:id="rId3"/>
    <p:sldLayoutId id="2147483853" r:id="rId4"/>
    <p:sldLayoutId id="2147483794" r:id="rId5"/>
    <p:sldLayoutId id="2147483811" r:id="rId6"/>
    <p:sldLayoutId id="2147483796" r:id="rId7"/>
    <p:sldLayoutId id="2147483797" r:id="rId8"/>
    <p:sldLayoutId id="2147483668" r:id="rId9"/>
    <p:sldLayoutId id="2147483822" r:id="rId10"/>
    <p:sldLayoutId id="2147483743" r:id="rId11"/>
  </p:sldLayoutIdLst>
  <p:txStyles>
    <p:titleStyle>
      <a:lvl1pPr algn="l" defTabSz="914400" rtl="0" eaLnBrk="1" latinLnBrk="0" hangingPunct="1">
        <a:lnSpc>
          <a:spcPct val="90000"/>
        </a:lnSpc>
        <a:spcBef>
          <a:spcPct val="0"/>
        </a:spcBef>
        <a:buNone/>
        <a:defRPr sz="3600" b="1" i="0" kern="120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alphaModFix amt="48000"/>
            <a:lum/>
          </a:blip>
          <a:srcRect/>
          <a:stretch>
            <a:fillRect t="-3000" b="-3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B70DB1-9A3B-8349-9AAF-871826DC556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57234" y="6130926"/>
            <a:ext cx="491490" cy="491490"/>
          </a:xfrm>
          <a:prstGeom prst="rect">
            <a:avLst/>
          </a:prstGeom>
        </p:spPr>
      </p:pic>
    </p:spTree>
    <p:custDataLst>
      <p:tags r:id="rId4"/>
    </p:custDataLst>
    <p:extLst>
      <p:ext uri="{BB962C8B-B14F-4D97-AF65-F5344CB8AC3E}">
        <p14:creationId xmlns:p14="http://schemas.microsoft.com/office/powerpoint/2010/main" val="3037940076"/>
      </p:ext>
    </p:extLst>
  </p:cSld>
  <p:clrMap bg1="lt1" tx1="dk1" bg2="lt2" tx2="dk2" accent1="accent1" accent2="accent2" accent3="accent3" accent4="accent4" accent5="accent5" accent6="accent6" hlink="hlink" folHlink="folHlink"/>
  <p:sldLayoutIdLst>
    <p:sldLayoutId id="2147483851" r:id="rId1"/>
    <p:sldLayoutId id="2147483852" r:id="rId2"/>
  </p:sldLayoutIdLst>
  <p:txStyles>
    <p:titleStyle>
      <a:lvl1pPr algn="l" defTabSz="914400" rtl="0" eaLnBrk="1" latinLnBrk="0" hangingPunct="1">
        <a:lnSpc>
          <a:spcPct val="90000"/>
        </a:lnSpc>
        <a:spcBef>
          <a:spcPct val="0"/>
        </a:spcBef>
        <a:buNone/>
        <a:defRPr sz="3600" b="1" i="0" kern="120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alphaModFix amt="48000"/>
            <a:lum/>
          </a:blip>
          <a:srcRect/>
          <a:stretch>
            <a:fillRect t="-3000" b="-3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B70DB1-9A3B-8349-9AAF-871826DC556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57234" y="6130926"/>
            <a:ext cx="491490" cy="491490"/>
          </a:xfrm>
          <a:prstGeom prst="rect">
            <a:avLst/>
          </a:prstGeom>
        </p:spPr>
      </p:pic>
      <p:pic>
        <p:nvPicPr>
          <p:cNvPr id="6" name="Picture 5">
            <a:extLst>
              <a:ext uri="{FF2B5EF4-FFF2-40B4-BE49-F238E27FC236}">
                <a16:creationId xmlns:a16="http://schemas.microsoft.com/office/drawing/2014/main" id="{DF00DA3C-CE2B-6F4D-AE12-14829C778DC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3"/>
    </p:custDataLst>
    <p:extLst>
      <p:ext uri="{BB962C8B-B14F-4D97-AF65-F5344CB8AC3E}">
        <p14:creationId xmlns:p14="http://schemas.microsoft.com/office/powerpoint/2010/main" val="4075160820"/>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3600" b="1" i="0" kern="120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alphaModFix amt="48000"/>
            <a:lum/>
          </a:blip>
          <a:srcRect/>
          <a:stretch>
            <a:fillRect t="-3000" b="-3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B70DB1-9A3B-8349-9AAF-871826DC556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57234" y="6130926"/>
            <a:ext cx="491490" cy="491490"/>
          </a:xfrm>
          <a:prstGeom prst="rect">
            <a:avLst/>
          </a:prstGeom>
        </p:spPr>
      </p:pic>
      <p:pic>
        <p:nvPicPr>
          <p:cNvPr id="6" name="Picture 5">
            <a:extLst>
              <a:ext uri="{FF2B5EF4-FFF2-40B4-BE49-F238E27FC236}">
                <a16:creationId xmlns:a16="http://schemas.microsoft.com/office/drawing/2014/main" id="{DF00DA3C-CE2B-6F4D-AE12-14829C778DC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3"/>
    </p:custDataLst>
    <p:extLst>
      <p:ext uri="{BB962C8B-B14F-4D97-AF65-F5344CB8AC3E}">
        <p14:creationId xmlns:p14="http://schemas.microsoft.com/office/powerpoint/2010/main" val="3308958224"/>
      </p:ext>
    </p:extLst>
  </p:cSld>
  <p:clrMap bg1="lt1" tx1="dk1" bg2="lt2" tx2="dk2" accent1="accent1" accent2="accent2" accent3="accent3" accent4="accent4" accent5="accent5" accent6="accent6" hlink="hlink" folHlink="folHlink"/>
  <p:sldLayoutIdLst>
    <p:sldLayoutId id="2147483825" r:id="rId1"/>
  </p:sldLayoutIdLst>
  <p:txStyles>
    <p:titleStyle>
      <a:lvl1pPr algn="l" defTabSz="914400" rtl="0" eaLnBrk="1" latinLnBrk="0" hangingPunct="1">
        <a:lnSpc>
          <a:spcPct val="90000"/>
        </a:lnSpc>
        <a:spcBef>
          <a:spcPct val="0"/>
        </a:spcBef>
        <a:buNone/>
        <a:defRPr sz="3600" b="1" i="0" kern="120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alphaModFix amt="48000"/>
            <a:lum/>
          </a:blip>
          <a:srcRect/>
          <a:stretch>
            <a:fillRect t="-3000" b="-3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B70DB1-9A3B-8349-9AAF-871826DC556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57234" y="6130926"/>
            <a:ext cx="491490" cy="491490"/>
          </a:xfrm>
          <a:prstGeom prst="rect">
            <a:avLst/>
          </a:prstGeom>
        </p:spPr>
      </p:pic>
      <p:pic>
        <p:nvPicPr>
          <p:cNvPr id="6" name="Picture 5">
            <a:extLst>
              <a:ext uri="{FF2B5EF4-FFF2-40B4-BE49-F238E27FC236}">
                <a16:creationId xmlns:a16="http://schemas.microsoft.com/office/drawing/2014/main" id="{DF00DA3C-CE2B-6F4D-AE12-14829C778DC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3"/>
    </p:custDataLst>
    <p:extLst>
      <p:ext uri="{BB962C8B-B14F-4D97-AF65-F5344CB8AC3E}">
        <p14:creationId xmlns:p14="http://schemas.microsoft.com/office/powerpoint/2010/main" val="1742018266"/>
      </p:ext>
    </p:extLst>
  </p:cSld>
  <p:clrMap bg1="lt1" tx1="dk1" bg2="lt2" tx2="dk2" accent1="accent1" accent2="accent2" accent3="accent3" accent4="accent4" accent5="accent5" accent6="accent6" hlink="hlink" folHlink="folHlink"/>
  <p:sldLayoutIdLst>
    <p:sldLayoutId id="2147483827" r:id="rId1"/>
  </p:sldLayoutIdLst>
  <p:txStyles>
    <p:titleStyle>
      <a:lvl1pPr algn="l" defTabSz="914400" rtl="0" eaLnBrk="1" latinLnBrk="0" hangingPunct="1">
        <a:lnSpc>
          <a:spcPct val="90000"/>
        </a:lnSpc>
        <a:spcBef>
          <a:spcPct val="0"/>
        </a:spcBef>
        <a:buNone/>
        <a:defRPr sz="3600" b="1" i="0" kern="120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alphaModFix amt="48000"/>
            <a:lum/>
          </a:blip>
          <a:srcRect/>
          <a:stretch>
            <a:fillRect t="-3000" b="-3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B70DB1-9A3B-8349-9AAF-871826DC556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57234" y="6130926"/>
            <a:ext cx="491490" cy="491490"/>
          </a:xfrm>
          <a:prstGeom prst="rect">
            <a:avLst/>
          </a:prstGeom>
        </p:spPr>
      </p:pic>
      <p:pic>
        <p:nvPicPr>
          <p:cNvPr id="6" name="Picture 5">
            <a:extLst>
              <a:ext uri="{FF2B5EF4-FFF2-40B4-BE49-F238E27FC236}">
                <a16:creationId xmlns:a16="http://schemas.microsoft.com/office/drawing/2014/main" id="{DF00DA3C-CE2B-6F4D-AE12-14829C778DC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3"/>
    </p:custDataLst>
    <p:extLst>
      <p:ext uri="{BB962C8B-B14F-4D97-AF65-F5344CB8AC3E}">
        <p14:creationId xmlns:p14="http://schemas.microsoft.com/office/powerpoint/2010/main" val="3073758380"/>
      </p:ext>
    </p:extLst>
  </p:cSld>
  <p:clrMap bg1="lt1" tx1="dk1" bg2="lt2" tx2="dk2" accent1="accent1" accent2="accent2" accent3="accent3" accent4="accent4" accent5="accent5" accent6="accent6" hlink="hlink" folHlink="folHlink"/>
  <p:sldLayoutIdLst>
    <p:sldLayoutId id="2147483829" r:id="rId1"/>
  </p:sldLayoutIdLst>
  <p:txStyles>
    <p:titleStyle>
      <a:lvl1pPr algn="l" defTabSz="914400" rtl="0" eaLnBrk="1" latinLnBrk="0" hangingPunct="1">
        <a:lnSpc>
          <a:spcPct val="90000"/>
        </a:lnSpc>
        <a:spcBef>
          <a:spcPct val="0"/>
        </a:spcBef>
        <a:buNone/>
        <a:defRPr sz="3600" b="1" i="0" kern="120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alphaModFix amt="48000"/>
            <a:lum/>
          </a:blip>
          <a:srcRect/>
          <a:stretch>
            <a:fillRect t="-3000" b="-3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B70DB1-9A3B-8349-9AAF-871826DC556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57234" y="6130926"/>
            <a:ext cx="491490" cy="491490"/>
          </a:xfrm>
          <a:prstGeom prst="rect">
            <a:avLst/>
          </a:prstGeom>
        </p:spPr>
      </p:pic>
      <p:pic>
        <p:nvPicPr>
          <p:cNvPr id="6" name="Picture 5">
            <a:extLst>
              <a:ext uri="{FF2B5EF4-FFF2-40B4-BE49-F238E27FC236}">
                <a16:creationId xmlns:a16="http://schemas.microsoft.com/office/drawing/2014/main" id="{DF00DA3C-CE2B-6F4D-AE12-14829C778DC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3"/>
    </p:custDataLst>
    <p:extLst>
      <p:ext uri="{BB962C8B-B14F-4D97-AF65-F5344CB8AC3E}">
        <p14:creationId xmlns:p14="http://schemas.microsoft.com/office/powerpoint/2010/main" val="2069881210"/>
      </p:ext>
    </p:extLst>
  </p:cSld>
  <p:clrMap bg1="lt1" tx1="dk1" bg2="lt2" tx2="dk2" accent1="accent1" accent2="accent2" accent3="accent3" accent4="accent4" accent5="accent5" accent6="accent6" hlink="hlink" folHlink="folHlink"/>
  <p:sldLayoutIdLst>
    <p:sldLayoutId id="2147483831" r:id="rId1"/>
  </p:sldLayoutIdLst>
  <p:txStyles>
    <p:titleStyle>
      <a:lvl1pPr algn="l" defTabSz="914400" rtl="0" eaLnBrk="1" latinLnBrk="0" hangingPunct="1">
        <a:lnSpc>
          <a:spcPct val="90000"/>
        </a:lnSpc>
        <a:spcBef>
          <a:spcPct val="0"/>
        </a:spcBef>
        <a:buNone/>
        <a:defRPr sz="3600" b="1" i="0" kern="120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alphaModFix amt="48000"/>
            <a:lum/>
          </a:blip>
          <a:srcRect/>
          <a:stretch>
            <a:fillRect t="-3000" b="-3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B70DB1-9A3B-8349-9AAF-871826DC556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57234" y="6130926"/>
            <a:ext cx="491490" cy="491490"/>
          </a:xfrm>
          <a:prstGeom prst="rect">
            <a:avLst/>
          </a:prstGeom>
        </p:spPr>
      </p:pic>
      <p:pic>
        <p:nvPicPr>
          <p:cNvPr id="6" name="Picture 5">
            <a:extLst>
              <a:ext uri="{FF2B5EF4-FFF2-40B4-BE49-F238E27FC236}">
                <a16:creationId xmlns:a16="http://schemas.microsoft.com/office/drawing/2014/main" id="{DF00DA3C-CE2B-6F4D-AE12-14829C778DC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40800" y="1"/>
            <a:ext cx="10378892" cy="6889002"/>
          </a:xfrm>
          <a:prstGeom prst="rect">
            <a:avLst/>
          </a:prstGeom>
        </p:spPr>
      </p:pic>
    </p:spTree>
    <p:custDataLst>
      <p:tags r:id="rId3"/>
    </p:custDataLst>
    <p:extLst>
      <p:ext uri="{BB962C8B-B14F-4D97-AF65-F5344CB8AC3E}">
        <p14:creationId xmlns:p14="http://schemas.microsoft.com/office/powerpoint/2010/main" val="1149086408"/>
      </p:ext>
    </p:extLst>
  </p:cSld>
  <p:clrMap bg1="lt1" tx1="dk1" bg2="lt2" tx2="dk2" accent1="accent1" accent2="accent2" accent3="accent3" accent4="accent4" accent5="accent5" accent6="accent6" hlink="hlink" folHlink="folHlink"/>
  <p:sldLayoutIdLst>
    <p:sldLayoutId id="2147483833" r:id="rId1"/>
  </p:sldLayoutIdLst>
  <p:txStyles>
    <p:titleStyle>
      <a:lvl1pPr algn="l" defTabSz="914400" rtl="0" eaLnBrk="1" latinLnBrk="0" hangingPunct="1">
        <a:lnSpc>
          <a:spcPct val="90000"/>
        </a:lnSpc>
        <a:spcBef>
          <a:spcPct val="0"/>
        </a:spcBef>
        <a:buNone/>
        <a:defRPr sz="3600" b="1" i="0" kern="120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2.xml"/><Relationship Id="rId1" Type="http://schemas.openxmlformats.org/officeDocument/2006/relationships/tags" Target="../tags/tag50.xm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8.xml"/><Relationship Id="rId1" Type="http://schemas.openxmlformats.org/officeDocument/2006/relationships/tags" Target="../tags/tag5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2.xml"/><Relationship Id="rId1" Type="http://schemas.openxmlformats.org/officeDocument/2006/relationships/tags" Target="../tags/tag52.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2.xml"/><Relationship Id="rId1" Type="http://schemas.openxmlformats.org/officeDocument/2006/relationships/tags" Target="../tags/tag53.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2.xml"/><Relationship Id="rId1" Type="http://schemas.openxmlformats.org/officeDocument/2006/relationships/tags" Target="../tags/tag54.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2.xml"/><Relationship Id="rId1" Type="http://schemas.openxmlformats.org/officeDocument/2006/relationships/tags" Target="../tags/tag55.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2.xml"/><Relationship Id="rId1" Type="http://schemas.openxmlformats.org/officeDocument/2006/relationships/tags" Target="../tags/tag5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2.xml"/><Relationship Id="rId1" Type="http://schemas.openxmlformats.org/officeDocument/2006/relationships/tags" Target="../tags/tag57.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2.xml"/><Relationship Id="rId1" Type="http://schemas.openxmlformats.org/officeDocument/2006/relationships/tags" Target="../tags/tag58.xml"/></Relationships>
</file>

<file path=ppt/slides/_rels/slide1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9.xml"/><Relationship Id="rId7" Type="http://schemas.openxmlformats.org/officeDocument/2006/relationships/diagramColors" Target="../diagrams/colors1.xml"/><Relationship Id="rId2" Type="http://schemas.openxmlformats.org/officeDocument/2006/relationships/slideLayout" Target="../slideLayouts/slideLayout22.xml"/><Relationship Id="rId1" Type="http://schemas.openxmlformats.org/officeDocument/2006/relationships/tags" Target="../tags/tag5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2.xml"/><Relationship Id="rId1" Type="http://schemas.openxmlformats.org/officeDocument/2006/relationships/tags" Target="../tags/tag4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2.xml"/><Relationship Id="rId1" Type="http://schemas.openxmlformats.org/officeDocument/2006/relationships/tags" Target="../tags/tag6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2.xml"/><Relationship Id="rId1" Type="http://schemas.openxmlformats.org/officeDocument/2006/relationships/tags" Target="../tags/tag61.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8.xml"/><Relationship Id="rId1" Type="http://schemas.openxmlformats.org/officeDocument/2006/relationships/tags" Target="../tags/tag6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9.xml"/><Relationship Id="rId1" Type="http://schemas.openxmlformats.org/officeDocument/2006/relationships/tags" Target="../tags/tag6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8.xml"/><Relationship Id="rId1" Type="http://schemas.openxmlformats.org/officeDocument/2006/relationships/tags" Target="../tags/tag6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8.xml"/><Relationship Id="rId1" Type="http://schemas.openxmlformats.org/officeDocument/2006/relationships/tags" Target="../tags/tag6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2.xml"/><Relationship Id="rId1" Type="http://schemas.openxmlformats.org/officeDocument/2006/relationships/tags" Target="../tags/tag66.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2.xml"/><Relationship Id="rId1" Type="http://schemas.openxmlformats.org/officeDocument/2006/relationships/tags" Target="../tags/tag6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2.xml"/><Relationship Id="rId1" Type="http://schemas.openxmlformats.org/officeDocument/2006/relationships/tags" Target="../tags/tag68.xml"/></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notesSlide" Target="../notesSlides/notesSlide29.xml"/><Relationship Id="rId7" Type="http://schemas.openxmlformats.org/officeDocument/2006/relationships/diagramQuickStyle" Target="../diagrams/quickStyle2.xml"/><Relationship Id="rId2" Type="http://schemas.openxmlformats.org/officeDocument/2006/relationships/slideLayout" Target="../slideLayouts/slideLayout22.xml"/><Relationship Id="rId1" Type="http://schemas.openxmlformats.org/officeDocument/2006/relationships/tags" Target="../tags/tag69.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19.png"/><Relationship Id="rId4" Type="http://schemas.openxmlformats.org/officeDocument/2006/relationships/image" Target="../media/image32.jpg"/><Relationship Id="rId9" Type="http://schemas.microsoft.com/office/2007/relationships/diagramDrawing" Target="../diagrams/drawing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tags" Target="../tags/tag4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2.xml"/><Relationship Id="rId1" Type="http://schemas.openxmlformats.org/officeDocument/2006/relationships/tags" Target="../tags/tag70.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2.xml"/><Relationship Id="rId1" Type="http://schemas.openxmlformats.org/officeDocument/2006/relationships/tags" Target="../tags/tag71.xml"/><Relationship Id="rId4" Type="http://schemas.openxmlformats.org/officeDocument/2006/relationships/image" Target="../media/image34.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2.xml"/><Relationship Id="rId1" Type="http://schemas.openxmlformats.org/officeDocument/2006/relationships/tags" Target="../tags/tag7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2.xml"/><Relationship Id="rId1" Type="http://schemas.openxmlformats.org/officeDocument/2006/relationships/tags" Target="../tags/tag7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8.xml"/><Relationship Id="rId1" Type="http://schemas.openxmlformats.org/officeDocument/2006/relationships/tags" Target="../tags/tag7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9.xml"/><Relationship Id="rId1" Type="http://schemas.openxmlformats.org/officeDocument/2006/relationships/tags" Target="../tags/tag7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9.xml"/><Relationship Id="rId1" Type="http://schemas.openxmlformats.org/officeDocument/2006/relationships/tags" Target="../tags/tag7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2.xml"/><Relationship Id="rId1" Type="http://schemas.openxmlformats.org/officeDocument/2006/relationships/tags" Target="../tags/tag7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2.xml"/><Relationship Id="rId1" Type="http://schemas.openxmlformats.org/officeDocument/2006/relationships/tags" Target="../tags/tag78.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2.xml"/><Relationship Id="rId1" Type="http://schemas.openxmlformats.org/officeDocument/2006/relationships/tags" Target="../tags/tag79.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7.xml"/><Relationship Id="rId1" Type="http://schemas.openxmlformats.org/officeDocument/2006/relationships/tags" Target="../tags/tag4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2.xml"/><Relationship Id="rId1" Type="http://schemas.openxmlformats.org/officeDocument/2006/relationships/tags" Target="../tags/tag80.xml"/><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30.xml"/><Relationship Id="rId1" Type="http://schemas.openxmlformats.org/officeDocument/2006/relationships/tags" Target="../tags/tag8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2.xml"/><Relationship Id="rId1" Type="http://schemas.openxmlformats.org/officeDocument/2006/relationships/tags" Target="../tags/tag82.xml"/><Relationship Id="rId4" Type="http://schemas.openxmlformats.org/officeDocument/2006/relationships/image" Target="../media/image37.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2.xml"/><Relationship Id="rId1" Type="http://schemas.openxmlformats.org/officeDocument/2006/relationships/tags" Target="../tags/tag83.xml"/><Relationship Id="rId4" Type="http://schemas.openxmlformats.org/officeDocument/2006/relationships/image" Target="../media/image38.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2.xml"/><Relationship Id="rId1" Type="http://schemas.openxmlformats.org/officeDocument/2006/relationships/tags" Target="../tags/tag84.xml"/><Relationship Id="rId5" Type="http://schemas.openxmlformats.org/officeDocument/2006/relationships/image" Target="../media/image39.emf"/><Relationship Id="rId4" Type="http://schemas.openxmlformats.org/officeDocument/2006/relationships/image" Target="../media/image19.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2.xml"/><Relationship Id="rId1" Type="http://schemas.openxmlformats.org/officeDocument/2006/relationships/tags" Target="../tags/tag85.xml"/><Relationship Id="rId4" Type="http://schemas.openxmlformats.org/officeDocument/2006/relationships/image" Target="../media/image40.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2.xml"/><Relationship Id="rId1" Type="http://schemas.openxmlformats.org/officeDocument/2006/relationships/tags" Target="../tags/tag86.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2.xml"/><Relationship Id="rId1" Type="http://schemas.openxmlformats.org/officeDocument/2006/relationships/tags" Target="../tags/tag8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2.xml"/><Relationship Id="rId1" Type="http://schemas.openxmlformats.org/officeDocument/2006/relationships/tags" Target="../tags/tag88.xml"/><Relationship Id="rId4" Type="http://schemas.openxmlformats.org/officeDocument/2006/relationships/image" Target="../media/image19.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31.xml"/><Relationship Id="rId1" Type="http://schemas.openxmlformats.org/officeDocument/2006/relationships/tags" Target="../tags/tag8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2.xml"/><Relationship Id="rId1" Type="http://schemas.openxmlformats.org/officeDocument/2006/relationships/tags" Target="../tags/tag45.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2.xml"/><Relationship Id="rId1" Type="http://schemas.openxmlformats.org/officeDocument/2006/relationships/tags" Target="../tags/tag90.xml"/><Relationship Id="rId4" Type="http://schemas.openxmlformats.org/officeDocument/2006/relationships/image" Target="../media/image41.jpe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2.xml"/><Relationship Id="rId1" Type="http://schemas.openxmlformats.org/officeDocument/2006/relationships/tags" Target="../tags/tag91.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7.xml"/><Relationship Id="rId1" Type="http://schemas.openxmlformats.org/officeDocument/2006/relationships/tags" Target="../tags/tag9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7.xml"/><Relationship Id="rId1" Type="http://schemas.openxmlformats.org/officeDocument/2006/relationships/tags" Target="../tags/tag93.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7.xml"/><Relationship Id="rId1" Type="http://schemas.openxmlformats.org/officeDocument/2006/relationships/tags" Target="../tags/tag94.xml"/><Relationship Id="rId4" Type="http://schemas.openxmlformats.org/officeDocument/2006/relationships/image" Target="../media/image19.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2.xml"/><Relationship Id="rId1" Type="http://schemas.openxmlformats.org/officeDocument/2006/relationships/tags" Target="../tags/tag95.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2.xml"/><Relationship Id="rId1" Type="http://schemas.openxmlformats.org/officeDocument/2006/relationships/tags" Target="../tags/tag96.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2.xml"/><Relationship Id="rId1" Type="http://schemas.openxmlformats.org/officeDocument/2006/relationships/tags" Target="../tags/tag97.xml"/><Relationship Id="rId4" Type="http://schemas.openxmlformats.org/officeDocument/2006/relationships/image" Target="../media/image42.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2.xml"/><Relationship Id="rId1" Type="http://schemas.openxmlformats.org/officeDocument/2006/relationships/tags" Target="../tags/tag98.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9.xml"/><Relationship Id="rId1" Type="http://schemas.openxmlformats.org/officeDocument/2006/relationships/tags" Target="../tags/tag9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2.xml"/><Relationship Id="rId1" Type="http://schemas.openxmlformats.org/officeDocument/2006/relationships/tags" Target="../tags/tag46.xml"/><Relationship Id="rId4" Type="http://schemas.openxmlformats.org/officeDocument/2006/relationships/image" Target="../media/image26.jpe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2.xml"/><Relationship Id="rId1" Type="http://schemas.openxmlformats.org/officeDocument/2006/relationships/tags" Target="../tags/tag100.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2.xml"/><Relationship Id="rId1" Type="http://schemas.openxmlformats.org/officeDocument/2006/relationships/tags" Target="../tags/tag101.xml"/><Relationship Id="rId5" Type="http://schemas.openxmlformats.org/officeDocument/2006/relationships/image" Target="../media/image19.png"/><Relationship Id="rId4" Type="http://schemas.openxmlformats.org/officeDocument/2006/relationships/image" Target="../media/image43.tiff"/></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2.xml"/><Relationship Id="rId1" Type="http://schemas.openxmlformats.org/officeDocument/2006/relationships/tags" Target="../tags/tag10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2.xml"/><Relationship Id="rId1" Type="http://schemas.openxmlformats.org/officeDocument/2006/relationships/tags" Target="../tags/tag103.xml"/><Relationship Id="rId4" Type="http://schemas.openxmlformats.org/officeDocument/2006/relationships/image" Target="../media/image44.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2.xml"/><Relationship Id="rId1" Type="http://schemas.openxmlformats.org/officeDocument/2006/relationships/tags" Target="../tags/tag104.xml"/><Relationship Id="rId5" Type="http://schemas.openxmlformats.org/officeDocument/2006/relationships/image" Target="../media/image46.emf"/><Relationship Id="rId4" Type="http://schemas.openxmlformats.org/officeDocument/2006/relationships/image" Target="../media/image45.emf"/></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2.xml"/><Relationship Id="rId1" Type="http://schemas.openxmlformats.org/officeDocument/2006/relationships/tags" Target="../tags/tag105.xml"/><Relationship Id="rId4" Type="http://schemas.openxmlformats.org/officeDocument/2006/relationships/image" Target="../media/image19.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2.xml"/><Relationship Id="rId1" Type="http://schemas.openxmlformats.org/officeDocument/2006/relationships/tags" Target="../tags/tag106.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2.xml"/><Relationship Id="rId1" Type="http://schemas.openxmlformats.org/officeDocument/2006/relationships/tags" Target="../tags/tag107.xml"/><Relationship Id="rId5" Type="http://schemas.openxmlformats.org/officeDocument/2006/relationships/image" Target="../media/image19.png"/><Relationship Id="rId4" Type="http://schemas.openxmlformats.org/officeDocument/2006/relationships/image" Target="../media/image47.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2.xml"/><Relationship Id="rId1" Type="http://schemas.openxmlformats.org/officeDocument/2006/relationships/tags" Target="../tags/tag108.xml"/><Relationship Id="rId5" Type="http://schemas.openxmlformats.org/officeDocument/2006/relationships/image" Target="../media/image19.png"/><Relationship Id="rId4" Type="http://schemas.openxmlformats.org/officeDocument/2006/relationships/image" Target="../media/image48.emf"/></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2.xml"/><Relationship Id="rId1" Type="http://schemas.openxmlformats.org/officeDocument/2006/relationships/tags" Target="../tags/tag109.xml"/><Relationship Id="rId5" Type="http://schemas.openxmlformats.org/officeDocument/2006/relationships/image" Target="../media/image19.png"/><Relationship Id="rId4" Type="http://schemas.openxmlformats.org/officeDocument/2006/relationships/image" Target="../media/image4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2.xml"/><Relationship Id="rId1" Type="http://schemas.openxmlformats.org/officeDocument/2006/relationships/tags" Target="../tags/tag47.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2.xml"/><Relationship Id="rId1" Type="http://schemas.openxmlformats.org/officeDocument/2006/relationships/tags" Target="../tags/tag110.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2.xml"/><Relationship Id="rId1" Type="http://schemas.openxmlformats.org/officeDocument/2006/relationships/tags" Target="../tags/tag111.xml"/><Relationship Id="rId4" Type="http://schemas.openxmlformats.org/officeDocument/2006/relationships/image" Target="../media/image50.emf"/></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2.xml"/><Relationship Id="rId1" Type="http://schemas.openxmlformats.org/officeDocument/2006/relationships/tags" Target="../tags/tag112.xml"/><Relationship Id="rId4" Type="http://schemas.openxmlformats.org/officeDocument/2006/relationships/image" Target="../media/image51.emf"/></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2.xml"/><Relationship Id="rId1" Type="http://schemas.openxmlformats.org/officeDocument/2006/relationships/tags" Target="../tags/tag113.xml"/><Relationship Id="rId4" Type="http://schemas.openxmlformats.org/officeDocument/2006/relationships/image" Target="../media/image52.emf"/></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19.xml"/><Relationship Id="rId1" Type="http://schemas.openxmlformats.org/officeDocument/2006/relationships/tags" Target="../tags/tag114.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18.xml"/><Relationship Id="rId1" Type="http://schemas.openxmlformats.org/officeDocument/2006/relationships/tags" Target="../tags/tag115.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18.xml"/><Relationship Id="rId1" Type="http://schemas.openxmlformats.org/officeDocument/2006/relationships/tags" Target="../tags/tag116.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18.xml"/><Relationship Id="rId1" Type="http://schemas.openxmlformats.org/officeDocument/2006/relationships/tags" Target="../tags/tag117.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20.xml"/><Relationship Id="rId1" Type="http://schemas.openxmlformats.org/officeDocument/2006/relationships/tags" Target="../tags/tag118.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24.xml"/><Relationship Id="rId1" Type="http://schemas.openxmlformats.org/officeDocument/2006/relationships/tags" Target="../tags/tag11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2.xml"/><Relationship Id="rId1" Type="http://schemas.openxmlformats.org/officeDocument/2006/relationships/tags" Target="../tags/tag48.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21.xml"/><Relationship Id="rId1" Type="http://schemas.openxmlformats.org/officeDocument/2006/relationships/tags" Target="../tags/tag120.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15.xml"/><Relationship Id="rId1" Type="http://schemas.openxmlformats.org/officeDocument/2006/relationships/tags" Target="../tags/tag121.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16.xml"/><Relationship Id="rId1" Type="http://schemas.openxmlformats.org/officeDocument/2006/relationships/tags" Target="../tags/tag12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2.xml"/><Relationship Id="rId1" Type="http://schemas.openxmlformats.org/officeDocument/2006/relationships/tags" Target="../tags/tag49.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3000" b="-3000"/>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2ABB86C-A753-4E9E-BD70-4D18F9FA1183}"/>
              </a:ext>
            </a:extLst>
          </p:cNvPr>
          <p:cNvSpPr>
            <a:spLocks noGrp="1"/>
          </p:cNvSpPr>
          <p:nvPr>
            <p:ph type="ctrTitle"/>
          </p:nvPr>
        </p:nvSpPr>
        <p:spPr>
          <a:xfrm>
            <a:off x="696686" y="2324359"/>
            <a:ext cx="6055806" cy="823367"/>
          </a:xfrm>
        </p:spPr>
        <p:txBody>
          <a:bodyPr>
            <a:noAutofit/>
          </a:bodyPr>
          <a:lstStyle/>
          <a:p>
            <a:r>
              <a:rPr lang="en-US" sz="2800" b="0" dirty="0"/>
              <a:t>Basic Driving Strategies</a:t>
            </a:r>
          </a:p>
        </p:txBody>
      </p:sp>
      <p:sp>
        <p:nvSpPr>
          <p:cNvPr id="2" name="Rectangle 1"/>
          <p:cNvSpPr/>
          <p:nvPr/>
        </p:nvSpPr>
        <p:spPr>
          <a:xfrm>
            <a:off x="696686" y="1385640"/>
            <a:ext cx="5469335" cy="938719"/>
          </a:xfrm>
          <a:prstGeom prst="rect">
            <a:avLst/>
          </a:prstGeom>
          <a:effectLst/>
        </p:spPr>
        <p:txBody>
          <a:bodyPr wrap="square">
            <a:spAutoFit/>
          </a:bodyPr>
          <a:lstStyle/>
          <a:p>
            <a:r>
              <a:rPr lang="en-US" sz="5500" b="1" dirty="0">
                <a:solidFill>
                  <a:prstClr val="white"/>
                </a:solidFill>
                <a:latin typeface="Calibri Light" panose="020F0302020204030204" pitchFamily="34" charset="0"/>
                <a:ea typeface="Lato" panose="020F0502020204030203" pitchFamily="34" charset="0"/>
                <a:cs typeface="Lato" panose="020F0502020204030203" pitchFamily="34" charset="0"/>
              </a:rPr>
              <a:t>Lesson 5</a:t>
            </a:r>
            <a:endParaRPr lang="en-CA" sz="5500" b="1" dirty="0">
              <a:latin typeface="Calibri Light" panose="020F0302020204030204" pitchFamily="34" charset="0"/>
              <a:ea typeface="Lato" panose="020F0502020204030203" pitchFamily="34" charset="0"/>
              <a:cs typeface="Lato" panose="020F0502020204030203" pitchFamily="34" charset="0"/>
            </a:endParaRPr>
          </a:p>
        </p:txBody>
      </p:sp>
    </p:spTree>
    <p:custDataLst>
      <p:tags r:id="rId1"/>
    </p:custDataLst>
    <p:extLst>
      <p:ext uri="{BB962C8B-B14F-4D97-AF65-F5344CB8AC3E}">
        <p14:creationId xmlns:p14="http://schemas.microsoft.com/office/powerpoint/2010/main" val="3383104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Fatigue, Alertness, &amp; Driver Fitness Video</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9040" y="1729634"/>
            <a:ext cx="6237962" cy="4158641"/>
          </a:xfrm>
          <a:prstGeom prst="roundRect">
            <a:avLst>
              <a:gd name="adj" fmla="val 16667"/>
            </a:avLst>
          </a:prstGeom>
          <a:ln>
            <a:solidFill>
              <a:srgbClr val="3B92A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2165219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09FD8-C918-E94A-9D94-37CB42D53DF6}"/>
              </a:ext>
            </a:extLst>
          </p:cNvPr>
          <p:cNvSpPr>
            <a:spLocks noGrp="1"/>
          </p:cNvSpPr>
          <p:nvPr>
            <p:ph type="title"/>
          </p:nvPr>
        </p:nvSpPr>
        <p:spPr/>
        <p:txBody>
          <a:bodyPr/>
          <a:lstStyle/>
          <a:p>
            <a:r>
              <a:rPr lang="en-US" dirty="0">
                <a:latin typeface="Calibri Light" panose="020F0302020204030204" pitchFamily="34" charset="0"/>
              </a:rPr>
              <a:t>Review</a:t>
            </a:r>
          </a:p>
        </p:txBody>
      </p:sp>
      <p:sp>
        <p:nvSpPr>
          <p:cNvPr id="3" name="Content Placeholder 2">
            <a:extLst>
              <a:ext uri="{FF2B5EF4-FFF2-40B4-BE49-F238E27FC236}">
                <a16:creationId xmlns:a16="http://schemas.microsoft.com/office/drawing/2014/main" id="{66B7E3AE-308C-844F-ADB4-1192C08823D4}"/>
              </a:ext>
            </a:extLst>
          </p:cNvPr>
          <p:cNvSpPr>
            <a:spLocks noGrp="1"/>
          </p:cNvSpPr>
          <p:nvPr>
            <p:ph sz="quarter" idx="11"/>
          </p:nvPr>
        </p:nvSpPr>
        <p:spPr/>
        <p:txBody>
          <a:bodyPr/>
          <a:lstStyle/>
          <a:p>
            <a:pPr marL="0" lvl="0" indent="0" defTabSz="457200">
              <a:lnSpc>
                <a:spcPct val="150000"/>
              </a:lnSpc>
              <a:spcBef>
                <a:spcPts val="0"/>
              </a:spcBef>
              <a:spcAft>
                <a:spcPts val="800"/>
              </a:spcAft>
              <a:buClr>
                <a:srgbClr val="54C7DA"/>
              </a:buClr>
              <a:buNone/>
              <a:tabLst/>
            </a:pPr>
            <a:r>
              <a:rPr lang="en-US" dirty="0">
                <a:solidFill>
                  <a:schemeClr val="tx1">
                    <a:lumMod val="75000"/>
                    <a:lumOff val="25000"/>
                  </a:schemeClr>
                </a:solidFill>
                <a:latin typeface="Calibri Light" panose="020F0302020204030204" pitchFamily="34" charset="0"/>
              </a:rPr>
              <a:t>What causes fatigue?</a:t>
            </a:r>
          </a:p>
          <a:p>
            <a:pPr marL="0" lvl="0" indent="0" defTabSz="457200">
              <a:lnSpc>
                <a:spcPct val="150000"/>
              </a:lnSpc>
              <a:spcBef>
                <a:spcPts val="0"/>
              </a:spcBef>
              <a:spcAft>
                <a:spcPts val="800"/>
              </a:spcAft>
              <a:buClr>
                <a:srgbClr val="54C7DA"/>
              </a:buClr>
              <a:buNone/>
              <a:tabLst/>
            </a:pPr>
            <a:r>
              <a:rPr lang="en-US" dirty="0">
                <a:solidFill>
                  <a:schemeClr val="tx1">
                    <a:lumMod val="75000"/>
                    <a:lumOff val="25000"/>
                  </a:schemeClr>
                </a:solidFill>
                <a:latin typeface="Calibri Light" panose="020F0302020204030204" pitchFamily="34" charset="0"/>
              </a:rPr>
              <a:t>Answer:</a:t>
            </a:r>
          </a:p>
          <a:p>
            <a:pPr marL="228600" lvl="0" indent="-228600" defTabSz="457200">
              <a:lnSpc>
                <a:spcPct val="100000"/>
              </a:lnSpc>
              <a:spcBef>
                <a:spcPts val="0"/>
              </a:spcBef>
              <a:spcAft>
                <a:spcPts val="800"/>
              </a:spcAft>
              <a:buClr>
                <a:srgbClr val="54C7DA"/>
              </a:buClr>
              <a:tabLst/>
            </a:pPr>
            <a:r>
              <a:rPr lang="en-US" sz="2400" dirty="0">
                <a:solidFill>
                  <a:schemeClr val="tx1">
                    <a:lumMod val="75000"/>
                    <a:lumOff val="25000"/>
                  </a:schemeClr>
                </a:solidFill>
                <a:latin typeface="Calibri Light" panose="020F0302020204030204" pitchFamily="34" charset="0"/>
              </a:rPr>
              <a:t>Lack of sleep</a:t>
            </a:r>
          </a:p>
          <a:p>
            <a:pPr marL="228600" lvl="0" indent="-228600" defTabSz="457200">
              <a:lnSpc>
                <a:spcPct val="100000"/>
              </a:lnSpc>
              <a:spcBef>
                <a:spcPts val="0"/>
              </a:spcBef>
              <a:spcAft>
                <a:spcPts val="800"/>
              </a:spcAft>
              <a:buClr>
                <a:srgbClr val="54C7DA"/>
              </a:buClr>
              <a:tabLst/>
            </a:pPr>
            <a:r>
              <a:rPr lang="en-US" sz="2400" dirty="0">
                <a:solidFill>
                  <a:schemeClr val="tx1">
                    <a:lumMod val="75000"/>
                    <a:lumOff val="25000"/>
                  </a:schemeClr>
                </a:solidFill>
                <a:latin typeface="Calibri Light" panose="020F0302020204030204" pitchFamily="34" charset="0"/>
              </a:rPr>
              <a:t>Driving alone</a:t>
            </a:r>
          </a:p>
          <a:p>
            <a:pPr marL="228600" lvl="0" indent="-228600" defTabSz="457200">
              <a:lnSpc>
                <a:spcPct val="100000"/>
              </a:lnSpc>
              <a:spcBef>
                <a:spcPts val="0"/>
              </a:spcBef>
              <a:spcAft>
                <a:spcPts val="800"/>
              </a:spcAft>
              <a:buClr>
                <a:srgbClr val="54C7DA"/>
              </a:buClr>
              <a:tabLst/>
            </a:pPr>
            <a:r>
              <a:rPr lang="en-US" sz="2400" dirty="0">
                <a:solidFill>
                  <a:schemeClr val="tx1">
                    <a:lumMod val="75000"/>
                    <a:lumOff val="25000"/>
                  </a:schemeClr>
                </a:solidFill>
              </a:rPr>
              <a:t>Overnight driving</a:t>
            </a:r>
          </a:p>
          <a:p>
            <a:pPr marL="228600" lvl="0" indent="-228600" defTabSz="457200">
              <a:lnSpc>
                <a:spcPct val="100000"/>
              </a:lnSpc>
              <a:spcBef>
                <a:spcPts val="0"/>
              </a:spcBef>
              <a:spcAft>
                <a:spcPts val="800"/>
              </a:spcAft>
              <a:buClr>
                <a:srgbClr val="54C7DA"/>
              </a:buClr>
              <a:tabLst/>
            </a:pPr>
            <a:r>
              <a:rPr lang="en-US" sz="2400" dirty="0">
                <a:solidFill>
                  <a:schemeClr val="tx1">
                    <a:lumMod val="75000"/>
                    <a:lumOff val="25000"/>
                  </a:schemeClr>
                </a:solidFill>
                <a:latin typeface="Calibri Light" panose="020F0302020204030204" pitchFamily="34" charset="0"/>
              </a:rPr>
              <a:t>Time changes</a:t>
            </a:r>
          </a:p>
          <a:p>
            <a:pPr marL="228600" lvl="0" indent="-228600" defTabSz="457200">
              <a:lnSpc>
                <a:spcPct val="100000"/>
              </a:lnSpc>
              <a:spcBef>
                <a:spcPts val="0"/>
              </a:spcBef>
              <a:spcAft>
                <a:spcPts val="800"/>
              </a:spcAft>
              <a:buClr>
                <a:srgbClr val="54C7DA"/>
              </a:buClr>
              <a:tabLst/>
            </a:pPr>
            <a:r>
              <a:rPr lang="en-US" sz="2400" dirty="0">
                <a:solidFill>
                  <a:schemeClr val="tx1">
                    <a:lumMod val="75000"/>
                    <a:lumOff val="25000"/>
                  </a:schemeClr>
                </a:solidFill>
                <a:latin typeface="Calibri Light" panose="020F0302020204030204" pitchFamily="34" charset="0"/>
              </a:rPr>
              <a:t>Driving long distances</a:t>
            </a:r>
          </a:p>
          <a:p>
            <a:pPr marL="228600" lvl="0" indent="-228600" defTabSz="457200">
              <a:lnSpc>
                <a:spcPct val="100000"/>
              </a:lnSpc>
              <a:spcBef>
                <a:spcPts val="0"/>
              </a:spcBef>
              <a:spcAft>
                <a:spcPts val="800"/>
              </a:spcAft>
              <a:buClr>
                <a:srgbClr val="54C7DA"/>
              </a:buClr>
              <a:tabLst/>
            </a:pPr>
            <a:r>
              <a:rPr lang="en-US" sz="2400" dirty="0">
                <a:solidFill>
                  <a:schemeClr val="tx1">
                    <a:lumMod val="75000"/>
                    <a:lumOff val="25000"/>
                  </a:schemeClr>
                </a:solidFill>
              </a:rPr>
              <a:t>Job stress</a:t>
            </a:r>
          </a:p>
          <a:p>
            <a:pPr marL="228600" lvl="0" indent="-228600" defTabSz="457200">
              <a:lnSpc>
                <a:spcPct val="100000"/>
              </a:lnSpc>
              <a:spcBef>
                <a:spcPts val="0"/>
              </a:spcBef>
              <a:spcAft>
                <a:spcPts val="800"/>
              </a:spcAft>
              <a:buClr>
                <a:srgbClr val="54C7DA"/>
              </a:buClr>
              <a:tabLst/>
            </a:pPr>
            <a:r>
              <a:rPr lang="en-US" sz="2400" dirty="0">
                <a:solidFill>
                  <a:schemeClr val="tx1">
                    <a:lumMod val="75000"/>
                    <a:lumOff val="25000"/>
                  </a:schemeClr>
                </a:solidFill>
                <a:latin typeface="Calibri Light" panose="020F0302020204030204" pitchFamily="34" charset="0"/>
              </a:rPr>
              <a:t>Medication</a:t>
            </a:r>
          </a:p>
          <a:p>
            <a:pPr marL="228600" lvl="0" indent="-228600" defTabSz="457200">
              <a:lnSpc>
                <a:spcPct val="100000"/>
              </a:lnSpc>
              <a:spcBef>
                <a:spcPts val="0"/>
              </a:spcBef>
              <a:spcAft>
                <a:spcPts val="800"/>
              </a:spcAft>
              <a:buClr>
                <a:srgbClr val="54C7DA"/>
              </a:buClr>
              <a:tabLst/>
            </a:pPr>
            <a:r>
              <a:rPr lang="en-US" sz="2400" dirty="0">
                <a:solidFill>
                  <a:schemeClr val="tx1">
                    <a:lumMod val="75000"/>
                    <a:lumOff val="25000"/>
                  </a:schemeClr>
                </a:solidFill>
              </a:rPr>
              <a:t>Alcohol</a:t>
            </a:r>
            <a:endParaRPr lang="en-CA" dirty="0">
              <a:solidFill>
                <a:schemeClr val="tx1">
                  <a:lumMod val="75000"/>
                  <a:lumOff val="25000"/>
                </a:schemeClr>
              </a:solidFill>
              <a:latin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endParaRPr>
          </a:p>
        </p:txBody>
      </p:sp>
    </p:spTree>
    <p:custDataLst>
      <p:tags r:id="rId1"/>
    </p:custDataLst>
    <p:extLst>
      <p:ext uri="{BB962C8B-B14F-4D97-AF65-F5344CB8AC3E}">
        <p14:creationId xmlns:p14="http://schemas.microsoft.com/office/powerpoint/2010/main" val="156433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Distracted Driving</a:t>
            </a:r>
            <a:endParaRPr lang="en-CA" dirty="0"/>
          </a:p>
        </p:txBody>
      </p:sp>
      <p:sp>
        <p:nvSpPr>
          <p:cNvPr id="3" name="Content Placeholder 2"/>
          <p:cNvSpPr>
            <a:spLocks noGrp="1"/>
          </p:cNvSpPr>
          <p:nvPr>
            <p:ph sz="quarter" idx="11"/>
          </p:nvPr>
        </p:nvSpPr>
        <p:spPr>
          <a:xfrm>
            <a:off x="544671" y="934821"/>
            <a:ext cx="7886700" cy="5423256"/>
          </a:xfrm>
        </p:spPr>
        <p:txBody>
          <a:bodyPr/>
          <a:lstStyle/>
          <a:p>
            <a:pPr marL="0" indent="0" defTabSz="457200">
              <a:lnSpc>
                <a:spcPct val="100000"/>
              </a:lnSpc>
              <a:spcBef>
                <a:spcPts val="0"/>
              </a:spcBef>
              <a:spcAft>
                <a:spcPts val="800"/>
              </a:spcAft>
              <a:buClr>
                <a:schemeClr val="accent1"/>
              </a:buClr>
              <a:buNone/>
            </a:pPr>
            <a:r>
              <a:rPr lang="en-US" dirty="0">
                <a:solidFill>
                  <a:schemeClr val="tx1">
                    <a:lumMod val="75000"/>
                    <a:lumOff val="25000"/>
                  </a:schemeClr>
                </a:solidFill>
              </a:rPr>
              <a:t>There are three kinds of driver distractions:</a:t>
            </a:r>
          </a:p>
          <a:p>
            <a:pPr defTabSz="457200">
              <a:lnSpc>
                <a:spcPct val="100000"/>
              </a:lnSpc>
              <a:spcBef>
                <a:spcPts val="0"/>
              </a:spcBef>
              <a:spcAft>
                <a:spcPts val="800"/>
              </a:spcAft>
              <a:buClr>
                <a:schemeClr val="accent1"/>
              </a:buClr>
            </a:pPr>
            <a:r>
              <a:rPr lang="en-US" sz="2400" dirty="0">
                <a:solidFill>
                  <a:schemeClr val="tx1">
                    <a:lumMod val="75000"/>
                    <a:lumOff val="25000"/>
                  </a:schemeClr>
                </a:solidFill>
              </a:rPr>
              <a:t>Visual – taking your eyes off the road</a:t>
            </a:r>
          </a:p>
          <a:p>
            <a:pPr defTabSz="457200">
              <a:lnSpc>
                <a:spcPct val="100000"/>
              </a:lnSpc>
              <a:spcBef>
                <a:spcPts val="0"/>
              </a:spcBef>
              <a:spcAft>
                <a:spcPts val="800"/>
              </a:spcAft>
              <a:buClr>
                <a:schemeClr val="accent1"/>
              </a:buClr>
            </a:pPr>
            <a:r>
              <a:rPr lang="en-US" sz="2400" dirty="0">
                <a:solidFill>
                  <a:schemeClr val="tx1">
                    <a:lumMod val="75000"/>
                    <a:lumOff val="25000"/>
                  </a:schemeClr>
                </a:solidFill>
              </a:rPr>
              <a:t>Manual – taking your hands off the steering wheel</a:t>
            </a:r>
          </a:p>
          <a:p>
            <a:pPr defTabSz="457200">
              <a:lnSpc>
                <a:spcPct val="100000"/>
              </a:lnSpc>
              <a:spcBef>
                <a:spcPts val="0"/>
              </a:spcBef>
              <a:spcAft>
                <a:spcPts val="800"/>
              </a:spcAft>
              <a:buClr>
                <a:schemeClr val="accent1"/>
              </a:buClr>
            </a:pPr>
            <a:r>
              <a:rPr lang="en-US" sz="2400" dirty="0">
                <a:solidFill>
                  <a:schemeClr val="tx1">
                    <a:lumMod val="75000"/>
                    <a:lumOff val="25000"/>
                  </a:schemeClr>
                </a:solidFill>
              </a:rPr>
              <a:t>Cognitive – taking your mind off driving</a:t>
            </a: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8427" r="5483"/>
          <a:stretch/>
        </p:blipFill>
        <p:spPr>
          <a:xfrm>
            <a:off x="2138306" y="3319397"/>
            <a:ext cx="4699429" cy="3038680"/>
          </a:xfrm>
          <a:prstGeom prst="roundRect">
            <a:avLst>
              <a:gd name="adj" fmla="val 16667"/>
            </a:avLst>
          </a:prstGeom>
          <a:ln w="12700">
            <a:solidFill>
              <a:srgbClr val="3B92A0"/>
            </a:solidFill>
            <a:miter lim="800000"/>
          </a:ln>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3198738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Distracted Driving</a:t>
            </a:r>
            <a:endParaRPr lang="en-CA" dirty="0"/>
          </a:p>
        </p:txBody>
      </p:sp>
      <p:sp>
        <p:nvSpPr>
          <p:cNvPr id="3" name="Content Placeholder 2"/>
          <p:cNvSpPr>
            <a:spLocks noGrp="1"/>
          </p:cNvSpPr>
          <p:nvPr>
            <p:ph sz="quarter" idx="11"/>
          </p:nvPr>
        </p:nvSpPr>
        <p:spPr>
          <a:xfrm>
            <a:off x="544671" y="934821"/>
            <a:ext cx="7886700" cy="4246779"/>
          </a:xfrm>
        </p:spPr>
        <p:txBody>
          <a:bodyPr/>
          <a:lstStyle/>
          <a:p>
            <a:pPr marL="0" indent="0" defTabSz="457200">
              <a:lnSpc>
                <a:spcPct val="100000"/>
              </a:lnSpc>
              <a:spcBef>
                <a:spcPts val="0"/>
              </a:spcBef>
              <a:spcAft>
                <a:spcPts val="800"/>
              </a:spcAft>
              <a:buNone/>
            </a:pPr>
            <a:r>
              <a:rPr lang="en-CA" dirty="0">
                <a:solidFill>
                  <a:schemeClr val="tx1">
                    <a:lumMod val="75000"/>
                    <a:lumOff val="25000"/>
                  </a:schemeClr>
                </a:solidFill>
              </a:rPr>
              <a:t>Distracted driving applies to all vehicles</a:t>
            </a:r>
            <a:r>
              <a:rPr lang="en-CA" i="1" dirty="0">
                <a:solidFill>
                  <a:schemeClr val="tx1">
                    <a:lumMod val="75000"/>
                    <a:lumOff val="25000"/>
                  </a:schemeClr>
                </a:solidFill>
              </a:rPr>
              <a:t>.</a:t>
            </a:r>
            <a:r>
              <a:rPr lang="en-CA" dirty="0">
                <a:solidFill>
                  <a:schemeClr val="tx1">
                    <a:lumMod val="75000"/>
                    <a:lumOff val="25000"/>
                  </a:schemeClr>
                </a:solidFill>
              </a:rPr>
              <a:t> Distractions can include:</a:t>
            </a:r>
          </a:p>
          <a:p>
            <a:pPr defTabSz="457200">
              <a:lnSpc>
                <a:spcPct val="100000"/>
              </a:lnSpc>
              <a:spcBef>
                <a:spcPts val="0"/>
              </a:spcBef>
              <a:spcAft>
                <a:spcPts val="800"/>
              </a:spcAft>
              <a:buClr>
                <a:srgbClr val="5BC0CA"/>
              </a:buClr>
            </a:pPr>
            <a:r>
              <a:rPr lang="en-CA" sz="2400" dirty="0">
                <a:solidFill>
                  <a:schemeClr val="tx1">
                    <a:lumMod val="75000"/>
                    <a:lumOff val="25000"/>
                  </a:schemeClr>
                </a:solidFill>
              </a:rPr>
              <a:t>Using cellular phones</a:t>
            </a:r>
          </a:p>
          <a:p>
            <a:pPr defTabSz="457200">
              <a:lnSpc>
                <a:spcPct val="100000"/>
              </a:lnSpc>
              <a:spcBef>
                <a:spcPts val="0"/>
              </a:spcBef>
              <a:spcAft>
                <a:spcPts val="800"/>
              </a:spcAft>
              <a:buClr>
                <a:srgbClr val="5BC0CA"/>
              </a:buClr>
            </a:pPr>
            <a:r>
              <a:rPr lang="en-CA" sz="2400" dirty="0">
                <a:solidFill>
                  <a:schemeClr val="tx1">
                    <a:lumMod val="75000"/>
                    <a:lumOff val="25000"/>
                  </a:schemeClr>
                </a:solidFill>
              </a:rPr>
              <a:t>Reading printed materials</a:t>
            </a:r>
          </a:p>
          <a:p>
            <a:pPr defTabSz="457200">
              <a:lnSpc>
                <a:spcPct val="100000"/>
              </a:lnSpc>
              <a:spcBef>
                <a:spcPts val="0"/>
              </a:spcBef>
              <a:spcAft>
                <a:spcPts val="800"/>
              </a:spcAft>
              <a:buClr>
                <a:srgbClr val="5BC0CA"/>
              </a:buClr>
            </a:pPr>
            <a:r>
              <a:rPr lang="en-CA" sz="2400" dirty="0">
                <a:solidFill>
                  <a:schemeClr val="tx1">
                    <a:lumMod val="75000"/>
                    <a:lumOff val="25000"/>
                  </a:schemeClr>
                </a:solidFill>
              </a:rPr>
              <a:t>Writing, printing or sketching</a:t>
            </a:r>
          </a:p>
          <a:p>
            <a:pPr defTabSz="457200">
              <a:lnSpc>
                <a:spcPct val="100000"/>
              </a:lnSpc>
              <a:spcBef>
                <a:spcPts val="0"/>
              </a:spcBef>
              <a:spcAft>
                <a:spcPts val="800"/>
              </a:spcAft>
              <a:buClr>
                <a:srgbClr val="5BC0CA"/>
              </a:buClr>
            </a:pPr>
            <a:r>
              <a:rPr lang="en-CA" sz="2400" dirty="0">
                <a:solidFill>
                  <a:schemeClr val="tx1">
                    <a:lumMod val="75000"/>
                    <a:lumOff val="25000"/>
                  </a:schemeClr>
                </a:solidFill>
              </a:rPr>
              <a:t>Personal grooming </a:t>
            </a:r>
          </a:p>
          <a:p>
            <a:pPr defTabSz="457200">
              <a:lnSpc>
                <a:spcPct val="100000"/>
              </a:lnSpc>
              <a:spcBef>
                <a:spcPts val="0"/>
              </a:spcBef>
              <a:spcAft>
                <a:spcPts val="800"/>
              </a:spcAft>
              <a:buClr>
                <a:srgbClr val="5BC0CA"/>
              </a:buClr>
            </a:pPr>
            <a:r>
              <a:rPr lang="en-CA" sz="2400" dirty="0">
                <a:solidFill>
                  <a:schemeClr val="tx1">
                    <a:lumMod val="75000"/>
                    <a:lumOff val="25000"/>
                  </a:schemeClr>
                </a:solidFill>
              </a:rPr>
              <a:t>Using electronic devices such as laptop computers, cameras and portable audio players (e.g., MP3 players)</a:t>
            </a:r>
          </a:p>
        </p:txBody>
      </p:sp>
      <p:sp>
        <p:nvSpPr>
          <p:cNvPr id="4" name="Content Placeholder 2"/>
          <p:cNvSpPr txBox="1">
            <a:spLocks/>
          </p:cNvSpPr>
          <p:nvPr/>
        </p:nvSpPr>
        <p:spPr>
          <a:xfrm>
            <a:off x="1291600" y="5063608"/>
            <a:ext cx="6392842" cy="12589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lumMod val="50000"/>
                  </a:schemeClr>
                </a:solidFill>
                <a:latin typeface="Calibri Light" panose="020F0302020204030204" pitchFamily="34" charset="0"/>
                <a:ea typeface="Calibri Light" panose="020F0302020204030204" pitchFamily="34" charset="0"/>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lnSpc>
                <a:spcPct val="100000"/>
              </a:lnSpc>
              <a:spcBef>
                <a:spcPts val="0"/>
              </a:spcBef>
              <a:spcAft>
                <a:spcPts val="800"/>
              </a:spcAft>
              <a:buFont typeface="Arial" panose="020B0604020202020204" pitchFamily="34" charset="0"/>
              <a:buNone/>
            </a:pPr>
            <a:r>
              <a:rPr lang="en-CA" sz="2400" dirty="0">
                <a:solidFill>
                  <a:schemeClr val="tx1">
                    <a:lumMod val="75000"/>
                    <a:lumOff val="25000"/>
                  </a:schemeClr>
                </a:solidFill>
              </a:rPr>
              <a:t>Does not apply to 2-way radios, handheld radios and affixed or voice-activated GPS units, when used according to regulations.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562" y="5416067"/>
            <a:ext cx="554038" cy="554038"/>
          </a:xfrm>
          <a:prstGeom prst="rect">
            <a:avLst/>
          </a:prstGeom>
        </p:spPr>
      </p:pic>
    </p:spTree>
    <p:custDataLst>
      <p:tags r:id="rId1"/>
    </p:custDataLst>
    <p:extLst>
      <p:ext uri="{BB962C8B-B14F-4D97-AF65-F5344CB8AC3E}">
        <p14:creationId xmlns:p14="http://schemas.microsoft.com/office/powerpoint/2010/main" val="1439382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Distracted Driving - Penalties</a:t>
            </a:r>
            <a:endParaRPr lang="en-CA" dirty="0"/>
          </a:p>
        </p:txBody>
      </p:sp>
      <p:sp>
        <p:nvSpPr>
          <p:cNvPr id="3" name="Content Placeholder 2"/>
          <p:cNvSpPr>
            <a:spLocks noGrp="1"/>
          </p:cNvSpPr>
          <p:nvPr>
            <p:ph sz="quarter" idx="11"/>
          </p:nvPr>
        </p:nvSpPr>
        <p:spPr>
          <a:xfrm>
            <a:off x="544671" y="934821"/>
            <a:ext cx="7886700" cy="4246779"/>
          </a:xfrm>
        </p:spPr>
        <p:txBody>
          <a:bodyPr/>
          <a:lstStyle/>
          <a:p>
            <a:pPr marL="0" indent="0" defTabSz="457200">
              <a:lnSpc>
                <a:spcPct val="100000"/>
              </a:lnSpc>
              <a:spcAft>
                <a:spcPts val="800"/>
              </a:spcAft>
              <a:buNone/>
            </a:pPr>
            <a:r>
              <a:rPr lang="en-US" dirty="0">
                <a:solidFill>
                  <a:schemeClr val="tx1">
                    <a:lumMod val="75000"/>
                    <a:lumOff val="25000"/>
                  </a:schemeClr>
                </a:solidFill>
              </a:rPr>
              <a:t>Using hand-operated electronic device while driving any vehicle results in:</a:t>
            </a:r>
          </a:p>
          <a:p>
            <a:pPr>
              <a:spcAft>
                <a:spcPts val="800"/>
              </a:spcAft>
              <a:buClr>
                <a:schemeClr val="accent1"/>
              </a:buClr>
            </a:pPr>
            <a:r>
              <a:rPr lang="en-US" sz="2400" dirty="0">
                <a:solidFill>
                  <a:schemeClr val="tx1">
                    <a:lumMod val="75000"/>
                    <a:lumOff val="25000"/>
                  </a:schemeClr>
                </a:solidFill>
              </a:rPr>
              <a:t>a three-day driver licence suspension (first offence)</a:t>
            </a:r>
          </a:p>
          <a:p>
            <a:pPr>
              <a:spcAft>
                <a:spcPts val="800"/>
              </a:spcAft>
              <a:buClr>
                <a:schemeClr val="accent1"/>
              </a:buClr>
            </a:pPr>
            <a:r>
              <a:rPr lang="en-US" sz="2400" dirty="0">
                <a:solidFill>
                  <a:schemeClr val="tx1">
                    <a:lumMod val="75000"/>
                    <a:lumOff val="25000"/>
                  </a:schemeClr>
                </a:solidFill>
              </a:rPr>
              <a:t>A seven-day licence suspension (subsequent offences)</a:t>
            </a:r>
          </a:p>
          <a:p>
            <a:pPr>
              <a:spcAft>
                <a:spcPts val="800"/>
              </a:spcAft>
              <a:buClr>
                <a:schemeClr val="accent1"/>
              </a:buClr>
            </a:pPr>
            <a:r>
              <a:rPr lang="en-US" sz="2400" dirty="0">
                <a:solidFill>
                  <a:schemeClr val="tx1">
                    <a:lumMod val="75000"/>
                    <a:lumOff val="25000"/>
                  </a:schemeClr>
                </a:solidFill>
              </a:rPr>
              <a:t>a $672 fine</a:t>
            </a:r>
          </a:p>
          <a:p>
            <a:pPr>
              <a:spcAft>
                <a:spcPts val="800"/>
              </a:spcAft>
              <a:buClr>
                <a:schemeClr val="accent1"/>
              </a:buClr>
            </a:pPr>
            <a:r>
              <a:rPr lang="en-US" sz="2400" dirty="0">
                <a:solidFill>
                  <a:schemeClr val="tx1">
                    <a:lumMod val="75000"/>
                    <a:lumOff val="25000"/>
                  </a:schemeClr>
                </a:solidFill>
              </a:rPr>
              <a:t>5 demerits</a:t>
            </a:r>
          </a:p>
          <a:p>
            <a:pPr marL="0" indent="0" defTabSz="457200">
              <a:lnSpc>
                <a:spcPct val="100000"/>
              </a:lnSpc>
              <a:spcBef>
                <a:spcPts val="0"/>
              </a:spcBef>
              <a:spcAft>
                <a:spcPts val="800"/>
              </a:spcAft>
              <a:buNone/>
            </a:pPr>
            <a:endParaRPr lang="en-CA" sz="2400" dirty="0">
              <a:solidFill>
                <a:schemeClr val="tx1">
                  <a:lumMod val="75000"/>
                  <a:lumOff val="25000"/>
                </a:schemeClr>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73394" y="3058210"/>
            <a:ext cx="4337222" cy="2894624"/>
          </a:xfrm>
          <a:prstGeom prst="roundRect">
            <a:avLst>
              <a:gd name="adj" fmla="val 16667"/>
            </a:avLst>
          </a:prstGeom>
          <a:ln w="12700">
            <a:solidFill>
              <a:srgbClr val="3B92A0"/>
            </a:solidFill>
            <a:miter lim="800000"/>
          </a:ln>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2388062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Road Rage and Anger Management</a:t>
            </a:r>
            <a:endParaRPr lang="en-CA" dirty="0"/>
          </a:p>
        </p:txBody>
      </p:sp>
      <p:sp>
        <p:nvSpPr>
          <p:cNvPr id="3" name="Content Placeholder 2"/>
          <p:cNvSpPr>
            <a:spLocks noGrp="1"/>
          </p:cNvSpPr>
          <p:nvPr>
            <p:ph sz="quarter" idx="11"/>
          </p:nvPr>
        </p:nvSpPr>
        <p:spPr>
          <a:xfrm>
            <a:off x="544671" y="934821"/>
            <a:ext cx="7886700" cy="4759569"/>
          </a:xfrm>
        </p:spPr>
        <p:txBody>
          <a:bodyPr/>
          <a:lstStyle/>
          <a:p>
            <a:pPr marL="0" indent="0" defTabSz="457200">
              <a:lnSpc>
                <a:spcPct val="100000"/>
              </a:lnSpc>
              <a:spcAft>
                <a:spcPts val="800"/>
              </a:spcAft>
              <a:buNone/>
            </a:pPr>
            <a:r>
              <a:rPr lang="en-US" dirty="0">
                <a:solidFill>
                  <a:schemeClr val="tx1">
                    <a:lumMod val="75000"/>
                    <a:lumOff val="25000"/>
                  </a:schemeClr>
                </a:solidFill>
              </a:rPr>
              <a:t>Road rage has several expressions:</a:t>
            </a:r>
          </a:p>
          <a:p>
            <a:pPr defTabSz="457200">
              <a:lnSpc>
                <a:spcPct val="100000"/>
              </a:lnSpc>
              <a:spcBef>
                <a:spcPts val="0"/>
              </a:spcBef>
              <a:spcAft>
                <a:spcPts val="800"/>
              </a:spcAft>
              <a:buClr>
                <a:srgbClr val="5BC0CA"/>
              </a:buClr>
            </a:pPr>
            <a:r>
              <a:rPr lang="en-US" sz="2400" dirty="0">
                <a:solidFill>
                  <a:schemeClr val="tx1">
                    <a:lumMod val="75000"/>
                    <a:lumOff val="25000"/>
                  </a:schemeClr>
                </a:solidFill>
              </a:rPr>
              <a:t>Excessive honking at another driver</a:t>
            </a:r>
          </a:p>
          <a:p>
            <a:pPr defTabSz="457200">
              <a:lnSpc>
                <a:spcPct val="100000"/>
              </a:lnSpc>
              <a:spcBef>
                <a:spcPts val="0"/>
              </a:spcBef>
              <a:spcAft>
                <a:spcPts val="800"/>
              </a:spcAft>
              <a:buClr>
                <a:srgbClr val="5BC0CA"/>
              </a:buClr>
            </a:pPr>
            <a:r>
              <a:rPr lang="en-US" sz="2400" dirty="0">
                <a:solidFill>
                  <a:schemeClr val="tx1">
                    <a:lumMod val="75000"/>
                    <a:lumOff val="25000"/>
                  </a:schemeClr>
                </a:solidFill>
              </a:rPr>
              <a:t>Verbal abuse or threats</a:t>
            </a:r>
          </a:p>
          <a:p>
            <a:pPr defTabSz="457200">
              <a:lnSpc>
                <a:spcPct val="100000"/>
              </a:lnSpc>
              <a:spcBef>
                <a:spcPts val="0"/>
              </a:spcBef>
              <a:spcAft>
                <a:spcPts val="800"/>
              </a:spcAft>
              <a:buClr>
                <a:srgbClr val="5BC0CA"/>
              </a:buClr>
            </a:pPr>
            <a:r>
              <a:rPr lang="en-US" sz="2400" dirty="0">
                <a:solidFill>
                  <a:schemeClr val="tx1">
                    <a:lumMod val="75000"/>
                    <a:lumOff val="25000"/>
                  </a:schemeClr>
                </a:solidFill>
              </a:rPr>
              <a:t>Aggressive or vengeful driving manoeuvres</a:t>
            </a:r>
          </a:p>
          <a:p>
            <a:pPr marL="0" indent="0" defTabSz="457200">
              <a:lnSpc>
                <a:spcPct val="100000"/>
              </a:lnSpc>
              <a:spcAft>
                <a:spcPts val="800"/>
              </a:spcAft>
              <a:buClr>
                <a:srgbClr val="5BC0CA"/>
              </a:buClr>
              <a:buNone/>
            </a:pPr>
            <a:r>
              <a:rPr lang="en-US" dirty="0">
                <a:solidFill>
                  <a:schemeClr val="tx1">
                    <a:lumMod val="75000"/>
                    <a:lumOff val="25000"/>
                  </a:schemeClr>
                </a:solidFill>
              </a:rPr>
              <a:t>Preventative actions include:</a:t>
            </a:r>
          </a:p>
          <a:p>
            <a:pPr defTabSz="457200">
              <a:lnSpc>
                <a:spcPct val="100000"/>
              </a:lnSpc>
              <a:spcBef>
                <a:spcPts val="0"/>
              </a:spcBef>
              <a:spcAft>
                <a:spcPts val="800"/>
              </a:spcAft>
              <a:buClr>
                <a:srgbClr val="5BC0CA"/>
              </a:buClr>
            </a:pPr>
            <a:r>
              <a:rPr lang="en-US" sz="2400" dirty="0">
                <a:solidFill>
                  <a:schemeClr val="tx1">
                    <a:lumMod val="75000"/>
                    <a:lumOff val="25000"/>
                  </a:schemeClr>
                </a:solidFill>
              </a:rPr>
              <a:t>Driving courteously</a:t>
            </a:r>
          </a:p>
          <a:p>
            <a:pPr defTabSz="457200">
              <a:lnSpc>
                <a:spcPct val="100000"/>
              </a:lnSpc>
              <a:spcBef>
                <a:spcPts val="0"/>
              </a:spcBef>
              <a:spcAft>
                <a:spcPts val="800"/>
              </a:spcAft>
              <a:buClr>
                <a:srgbClr val="5BC0CA"/>
              </a:buClr>
            </a:pPr>
            <a:r>
              <a:rPr lang="en-US" sz="2400" dirty="0">
                <a:solidFill>
                  <a:schemeClr val="tx1">
                    <a:lumMod val="75000"/>
                    <a:lumOff val="25000"/>
                  </a:schemeClr>
                </a:solidFill>
              </a:rPr>
              <a:t>Planning your route in advance</a:t>
            </a:r>
          </a:p>
          <a:p>
            <a:pPr defTabSz="457200">
              <a:lnSpc>
                <a:spcPct val="100000"/>
              </a:lnSpc>
              <a:spcBef>
                <a:spcPts val="0"/>
              </a:spcBef>
              <a:spcAft>
                <a:spcPts val="800"/>
              </a:spcAft>
              <a:buClr>
                <a:srgbClr val="5BC0CA"/>
              </a:buClr>
            </a:pPr>
            <a:r>
              <a:rPr lang="en-US" sz="2400" dirty="0">
                <a:solidFill>
                  <a:schemeClr val="tx1">
                    <a:lumMod val="75000"/>
                    <a:lumOff val="25000"/>
                  </a:schemeClr>
                </a:solidFill>
              </a:rPr>
              <a:t>Not taking other drivers’ mistakes personally</a:t>
            </a:r>
          </a:p>
          <a:p>
            <a:pPr defTabSz="457200">
              <a:lnSpc>
                <a:spcPct val="100000"/>
              </a:lnSpc>
              <a:spcBef>
                <a:spcPts val="0"/>
              </a:spcBef>
              <a:spcAft>
                <a:spcPts val="800"/>
              </a:spcAft>
              <a:buClr>
                <a:srgbClr val="5BC0CA"/>
              </a:buClr>
            </a:pPr>
            <a:endParaRPr lang="en-US" sz="2400" dirty="0">
              <a:solidFill>
                <a:schemeClr val="tx1">
                  <a:lumMod val="75000"/>
                  <a:lumOff val="25000"/>
                </a:schemeClr>
              </a:solidFill>
            </a:endParaRPr>
          </a:p>
          <a:p>
            <a:pPr marL="0" indent="0" defTabSz="457200">
              <a:lnSpc>
                <a:spcPct val="100000"/>
              </a:lnSpc>
              <a:spcBef>
                <a:spcPts val="0"/>
              </a:spcBef>
              <a:spcAft>
                <a:spcPts val="800"/>
              </a:spcAft>
              <a:buNone/>
            </a:pPr>
            <a:endParaRPr lang="en-CA" dirty="0">
              <a:solidFill>
                <a:schemeClr val="tx1"/>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7572" y="2113240"/>
            <a:ext cx="2402730" cy="2402730"/>
          </a:xfrm>
          <a:prstGeom prst="rect">
            <a:avLst/>
          </a:prstGeom>
        </p:spPr>
      </p:pic>
    </p:spTree>
    <p:custDataLst>
      <p:tags r:id="rId1"/>
    </p:custDataLst>
    <p:extLst>
      <p:ext uri="{BB962C8B-B14F-4D97-AF65-F5344CB8AC3E}">
        <p14:creationId xmlns:p14="http://schemas.microsoft.com/office/powerpoint/2010/main" val="3621929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Impaired Driving	</a:t>
            </a:r>
          </a:p>
        </p:txBody>
      </p:sp>
      <p:sp>
        <p:nvSpPr>
          <p:cNvPr id="3" name="Content Placeholder 2"/>
          <p:cNvSpPr>
            <a:spLocks noGrp="1"/>
          </p:cNvSpPr>
          <p:nvPr>
            <p:ph sz="quarter" idx="11"/>
          </p:nvPr>
        </p:nvSpPr>
        <p:spPr>
          <a:xfrm>
            <a:off x="544671" y="934821"/>
            <a:ext cx="7886700" cy="4759569"/>
          </a:xfrm>
        </p:spPr>
        <p:txBody>
          <a:bodyPr/>
          <a:lstStyle/>
          <a:p>
            <a:pPr marL="0" indent="0">
              <a:spcAft>
                <a:spcPts val="800"/>
              </a:spcAft>
              <a:buClr>
                <a:srgbClr val="5BC0CA"/>
              </a:buClr>
              <a:buNone/>
            </a:pPr>
            <a:r>
              <a:rPr lang="en-US" dirty="0">
                <a:solidFill>
                  <a:schemeClr val="tx1">
                    <a:lumMod val="75000"/>
                    <a:lumOff val="25000"/>
                  </a:schemeClr>
                </a:solidFill>
              </a:rPr>
              <a:t>Impairment can be caused by:</a:t>
            </a:r>
          </a:p>
          <a:p>
            <a:pPr lvl="1">
              <a:spcBef>
                <a:spcPts val="0"/>
              </a:spcBef>
              <a:spcAft>
                <a:spcPts val="800"/>
              </a:spcAft>
              <a:buClr>
                <a:srgbClr val="5BC0CA"/>
              </a:buClr>
            </a:pPr>
            <a:r>
              <a:rPr lang="en-US" dirty="0">
                <a:solidFill>
                  <a:schemeClr val="tx1">
                    <a:lumMod val="75000"/>
                    <a:lumOff val="25000"/>
                  </a:schemeClr>
                </a:solidFill>
              </a:rPr>
              <a:t>Alcohol</a:t>
            </a:r>
          </a:p>
          <a:p>
            <a:pPr lvl="1">
              <a:spcBef>
                <a:spcPts val="0"/>
              </a:spcBef>
              <a:spcAft>
                <a:spcPts val="800"/>
              </a:spcAft>
              <a:buClr>
                <a:srgbClr val="5BC0CA"/>
              </a:buClr>
            </a:pPr>
            <a:r>
              <a:rPr lang="en-US" dirty="0">
                <a:solidFill>
                  <a:schemeClr val="tx1">
                    <a:lumMod val="75000"/>
                    <a:lumOff val="25000"/>
                  </a:schemeClr>
                </a:solidFill>
              </a:rPr>
              <a:t>Cannabis</a:t>
            </a:r>
          </a:p>
          <a:p>
            <a:pPr lvl="1">
              <a:spcBef>
                <a:spcPts val="0"/>
              </a:spcBef>
              <a:spcAft>
                <a:spcPts val="800"/>
              </a:spcAft>
              <a:buClr>
                <a:srgbClr val="5BC0CA"/>
              </a:buClr>
            </a:pPr>
            <a:r>
              <a:rPr lang="en-US" dirty="0">
                <a:solidFill>
                  <a:schemeClr val="tx1">
                    <a:lumMod val="75000"/>
                    <a:lumOff val="25000"/>
                  </a:schemeClr>
                </a:solidFill>
              </a:rPr>
              <a:t>Prescription medicine</a:t>
            </a:r>
          </a:p>
          <a:p>
            <a:pPr lvl="1">
              <a:spcBef>
                <a:spcPts val="0"/>
              </a:spcBef>
              <a:spcAft>
                <a:spcPts val="800"/>
              </a:spcAft>
              <a:buClr>
                <a:srgbClr val="5BC0CA"/>
              </a:buClr>
            </a:pPr>
            <a:r>
              <a:rPr lang="en-US" dirty="0">
                <a:solidFill>
                  <a:schemeClr val="tx1">
                    <a:lumMod val="75000"/>
                    <a:lumOff val="25000"/>
                  </a:schemeClr>
                </a:solidFill>
              </a:rPr>
              <a:t>Illegal substances</a:t>
            </a:r>
            <a:br>
              <a:rPr lang="en-US" dirty="0">
                <a:solidFill>
                  <a:schemeClr val="tx1">
                    <a:lumMod val="75000"/>
                    <a:lumOff val="25000"/>
                  </a:schemeClr>
                </a:solidFill>
              </a:rPr>
            </a:br>
            <a:endParaRPr lang="en-US" dirty="0">
              <a:solidFill>
                <a:schemeClr val="tx1">
                  <a:lumMod val="75000"/>
                  <a:lumOff val="25000"/>
                </a:schemeClr>
              </a:solidFill>
            </a:endParaRPr>
          </a:p>
          <a:p>
            <a:pPr marL="0" indent="0">
              <a:spcAft>
                <a:spcPts val="800"/>
              </a:spcAft>
              <a:buClr>
                <a:srgbClr val="5BC0CA"/>
              </a:buClr>
              <a:buNone/>
            </a:pPr>
            <a:r>
              <a:rPr lang="en-US" dirty="0">
                <a:solidFill>
                  <a:schemeClr val="tx1">
                    <a:lumMod val="75000"/>
                    <a:lumOff val="25000"/>
                  </a:schemeClr>
                </a:solidFill>
              </a:rPr>
              <a:t>Impaired drivers are one of the most dangerous risks on the road</a:t>
            </a:r>
          </a:p>
          <a:p>
            <a:pPr lvl="1">
              <a:spcBef>
                <a:spcPts val="1000"/>
              </a:spcBef>
              <a:spcAft>
                <a:spcPts val="800"/>
              </a:spcAft>
              <a:buClr>
                <a:srgbClr val="5BC0CA"/>
              </a:buClr>
            </a:pPr>
            <a:r>
              <a:rPr lang="en-US" dirty="0">
                <a:solidFill>
                  <a:schemeClr val="tx1">
                    <a:lumMod val="75000"/>
                    <a:lumOff val="25000"/>
                  </a:schemeClr>
                </a:solidFill>
              </a:rPr>
              <a:t>Causing about one third of all traffic deaths in Manitoba</a:t>
            </a:r>
          </a:p>
          <a:p>
            <a:pPr>
              <a:buClr>
                <a:srgbClr val="5BC0CA"/>
              </a:buClr>
            </a:pPr>
            <a:endParaRPr lang="en-US" dirty="0">
              <a:solidFill>
                <a:schemeClr val="tx1">
                  <a:lumMod val="75000"/>
                  <a:lumOff val="25000"/>
                </a:schemeClr>
              </a:solidFill>
            </a:endParaRPr>
          </a:p>
          <a:p>
            <a:pPr>
              <a:buClr>
                <a:srgbClr val="5BC0CA"/>
              </a:buClr>
            </a:pPr>
            <a:endParaRPr lang="en-US"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1981895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Impairment is different than BAC</a:t>
            </a:r>
            <a:endParaRPr lang="en-CA" b="1" dirty="0"/>
          </a:p>
        </p:txBody>
      </p:sp>
      <p:sp>
        <p:nvSpPr>
          <p:cNvPr id="3" name="Content Placeholder 2"/>
          <p:cNvSpPr>
            <a:spLocks noGrp="1"/>
          </p:cNvSpPr>
          <p:nvPr>
            <p:ph sz="quarter" idx="11"/>
          </p:nvPr>
        </p:nvSpPr>
        <p:spPr>
          <a:xfrm>
            <a:off x="628649" y="1038238"/>
            <a:ext cx="8250307" cy="1422330"/>
          </a:xfrm>
        </p:spPr>
        <p:txBody>
          <a:bodyPr/>
          <a:lstStyle/>
          <a:p>
            <a:pPr marL="0" indent="0">
              <a:lnSpc>
                <a:spcPct val="100000"/>
              </a:lnSpc>
              <a:buNone/>
            </a:pPr>
            <a:r>
              <a:rPr lang="en-US" dirty="0">
                <a:solidFill>
                  <a:schemeClr val="tx1">
                    <a:lumMod val="75000"/>
                    <a:lumOff val="25000"/>
                  </a:schemeClr>
                </a:solidFill>
              </a:rPr>
              <a:t>Blood Alcohol Content (BAC) begins with the first drink.</a:t>
            </a:r>
          </a:p>
          <a:p>
            <a:pPr marL="0" indent="0">
              <a:buNone/>
            </a:pPr>
            <a:r>
              <a:rPr lang="en-US" dirty="0">
                <a:solidFill>
                  <a:schemeClr val="tx1">
                    <a:lumMod val="75000"/>
                    <a:lumOff val="25000"/>
                  </a:schemeClr>
                </a:solidFill>
              </a:rPr>
              <a:t>Impairment can be influenced by: </a:t>
            </a:r>
            <a:endParaRPr lang="en-CA" dirty="0">
              <a:solidFill>
                <a:schemeClr val="tx1">
                  <a:lumMod val="75000"/>
                  <a:lumOff val="25000"/>
                </a:schemeClr>
              </a:solidFill>
            </a:endParaRPr>
          </a:p>
          <a:p>
            <a:pPr marL="0" indent="0">
              <a:buNone/>
            </a:pPr>
            <a:endParaRPr lang="en-CA" dirty="0">
              <a:solidFill>
                <a:schemeClr val="tx1">
                  <a:lumMod val="75000"/>
                  <a:lumOff val="25000"/>
                </a:schemeClr>
              </a:solidFill>
            </a:endParaRPr>
          </a:p>
        </p:txBody>
      </p:sp>
      <p:sp>
        <p:nvSpPr>
          <p:cNvPr id="4" name="TextBox 3"/>
          <p:cNvSpPr txBox="1"/>
          <p:nvPr/>
        </p:nvSpPr>
        <p:spPr>
          <a:xfrm>
            <a:off x="628649" y="2114899"/>
            <a:ext cx="7886700" cy="3864071"/>
          </a:xfrm>
          <a:prstGeom prst="rect">
            <a:avLst/>
          </a:prstGeom>
          <a:noFill/>
        </p:spPr>
        <p:txBody>
          <a:bodyPr wrap="square" numCol="2" rtlCol="0">
            <a:spAutoFit/>
          </a:bodyPr>
          <a:lstStyle/>
          <a:p>
            <a:pPr marL="342900" indent="-342900">
              <a:spcAft>
                <a:spcPts val="800"/>
              </a:spcAft>
              <a:buClr>
                <a:schemeClr val="accent1"/>
              </a:buClr>
              <a:buFont typeface="Arial" panose="020B0604020202020204" pitchFamily="34" charset="0"/>
              <a:buChar char="•"/>
            </a:pPr>
            <a:r>
              <a:rPr lang="en-US" sz="2400" dirty="0">
                <a:solidFill>
                  <a:schemeClr val="tx1">
                    <a:lumMod val="75000"/>
                    <a:lumOff val="25000"/>
                  </a:schemeClr>
                </a:solidFill>
                <a:latin typeface="Calibri Light" panose="020F0302020204030204" pitchFamily="34" charset="0"/>
              </a:rPr>
              <a:t>Rate of consumption</a:t>
            </a:r>
          </a:p>
          <a:p>
            <a:pPr marL="342900" indent="-342900">
              <a:spcAft>
                <a:spcPts val="800"/>
              </a:spcAft>
              <a:buClr>
                <a:schemeClr val="accent1"/>
              </a:buClr>
              <a:buFont typeface="Arial" panose="020B0604020202020204" pitchFamily="34" charset="0"/>
              <a:buChar char="•"/>
            </a:pPr>
            <a:r>
              <a:rPr lang="en-US" sz="2400" dirty="0">
                <a:solidFill>
                  <a:schemeClr val="tx1">
                    <a:lumMod val="75000"/>
                    <a:lumOff val="25000"/>
                  </a:schemeClr>
                </a:solidFill>
                <a:latin typeface="Calibri Light" panose="020F0302020204030204" pitchFamily="34" charset="0"/>
              </a:rPr>
              <a:t>Age</a:t>
            </a:r>
          </a:p>
          <a:p>
            <a:pPr marL="342900" indent="-342900">
              <a:spcAft>
                <a:spcPts val="800"/>
              </a:spcAft>
              <a:buClr>
                <a:schemeClr val="accent1"/>
              </a:buClr>
              <a:buFont typeface="Arial" panose="020B0604020202020204" pitchFamily="34" charset="0"/>
              <a:buChar char="•"/>
            </a:pPr>
            <a:r>
              <a:rPr lang="en-US" sz="2400" dirty="0">
                <a:solidFill>
                  <a:schemeClr val="tx1">
                    <a:lumMod val="75000"/>
                    <a:lumOff val="25000"/>
                  </a:schemeClr>
                </a:solidFill>
                <a:latin typeface="Calibri Light" panose="020F0302020204030204" pitchFamily="34" charset="0"/>
              </a:rPr>
              <a:t>Gender</a:t>
            </a:r>
          </a:p>
          <a:p>
            <a:pPr marL="342900" indent="-342900">
              <a:spcAft>
                <a:spcPts val="800"/>
              </a:spcAft>
              <a:buClr>
                <a:schemeClr val="accent1"/>
              </a:buClr>
              <a:buFont typeface="Arial" panose="020B0604020202020204" pitchFamily="34" charset="0"/>
              <a:buChar char="•"/>
            </a:pPr>
            <a:r>
              <a:rPr lang="en-US" sz="2400" dirty="0">
                <a:solidFill>
                  <a:schemeClr val="tx1">
                    <a:lumMod val="75000"/>
                    <a:lumOff val="25000"/>
                  </a:schemeClr>
                </a:solidFill>
                <a:latin typeface="Calibri Light" panose="020F0302020204030204" pitchFamily="34" charset="0"/>
              </a:rPr>
              <a:t>Body weight and type</a:t>
            </a:r>
          </a:p>
          <a:p>
            <a:pPr marL="342900" indent="-342900">
              <a:spcAft>
                <a:spcPts val="800"/>
              </a:spcAft>
              <a:buClr>
                <a:schemeClr val="accent1"/>
              </a:buClr>
              <a:buFont typeface="Arial" panose="020B0604020202020204" pitchFamily="34" charset="0"/>
              <a:buChar char="•"/>
            </a:pPr>
            <a:r>
              <a:rPr lang="en-US" sz="2400" dirty="0">
                <a:solidFill>
                  <a:schemeClr val="tx1">
                    <a:lumMod val="75000"/>
                    <a:lumOff val="25000"/>
                  </a:schemeClr>
                </a:solidFill>
                <a:latin typeface="Calibri Light" panose="020F0302020204030204" pitchFamily="34" charset="0"/>
              </a:rPr>
              <a:t>Food consumption</a:t>
            </a:r>
          </a:p>
          <a:p>
            <a:pPr marL="342900" indent="-342900">
              <a:spcAft>
                <a:spcPts val="800"/>
              </a:spcAft>
              <a:buClr>
                <a:schemeClr val="accent1"/>
              </a:buClr>
              <a:buFont typeface="Arial" panose="020B0604020202020204" pitchFamily="34" charset="0"/>
              <a:buChar char="•"/>
            </a:pPr>
            <a:r>
              <a:rPr lang="en-US" sz="2400" dirty="0">
                <a:solidFill>
                  <a:schemeClr val="tx1">
                    <a:lumMod val="75000"/>
                    <a:lumOff val="25000"/>
                  </a:schemeClr>
                </a:solidFill>
                <a:latin typeface="Calibri Light" panose="020F0302020204030204" pitchFamily="34" charset="0"/>
              </a:rPr>
              <a:t>Medication and drugs</a:t>
            </a:r>
          </a:p>
          <a:p>
            <a:pPr marL="342900" indent="-342900">
              <a:spcAft>
                <a:spcPts val="800"/>
              </a:spcAft>
              <a:buClr>
                <a:schemeClr val="accent1"/>
              </a:buClr>
              <a:buFont typeface="Arial" panose="020B0604020202020204" pitchFamily="34" charset="0"/>
              <a:buChar char="•"/>
            </a:pPr>
            <a:r>
              <a:rPr lang="en-US" sz="2400" dirty="0">
                <a:solidFill>
                  <a:schemeClr val="tx1">
                    <a:lumMod val="75000"/>
                    <a:lumOff val="25000"/>
                  </a:schemeClr>
                </a:solidFill>
                <a:latin typeface="Calibri Light" panose="020F0302020204030204" pitchFamily="34" charset="0"/>
              </a:rPr>
              <a:t>Environment and mood</a:t>
            </a:r>
          </a:p>
          <a:p>
            <a:pPr marL="342900" indent="-342900">
              <a:spcAft>
                <a:spcPts val="800"/>
              </a:spcAft>
              <a:buClr>
                <a:schemeClr val="accent1"/>
              </a:buClr>
              <a:buFont typeface="Arial" panose="020B0604020202020204" pitchFamily="34" charset="0"/>
              <a:buChar char="•"/>
            </a:pPr>
            <a:r>
              <a:rPr lang="en-US" sz="2400" dirty="0">
                <a:solidFill>
                  <a:schemeClr val="tx1">
                    <a:lumMod val="75000"/>
                    <a:lumOff val="25000"/>
                  </a:schemeClr>
                </a:solidFill>
                <a:latin typeface="Calibri Light" panose="020F0302020204030204" pitchFamily="34" charset="0"/>
              </a:rPr>
              <a:t>Fatigue and stress</a:t>
            </a:r>
          </a:p>
          <a:p>
            <a:pPr marL="342900" indent="-342900">
              <a:spcAft>
                <a:spcPts val="800"/>
              </a:spcAft>
              <a:buClr>
                <a:schemeClr val="accent1"/>
              </a:buClr>
              <a:buFont typeface="Arial" panose="020B0604020202020204" pitchFamily="34" charset="0"/>
              <a:buChar char="•"/>
            </a:pPr>
            <a:endParaRPr lang="en-US" sz="2400" dirty="0">
              <a:solidFill>
                <a:schemeClr val="tx1">
                  <a:lumMod val="75000"/>
                  <a:lumOff val="25000"/>
                </a:schemeClr>
              </a:solidFill>
              <a:latin typeface="Calibri Light" panose="020F0302020204030204"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708" y="5978970"/>
            <a:ext cx="554038" cy="554038"/>
          </a:xfrm>
          <a:prstGeom prst="rect">
            <a:avLst/>
          </a:prstGeom>
        </p:spPr>
      </p:pic>
      <p:sp>
        <p:nvSpPr>
          <p:cNvPr id="6" name="Content Placeholder 2"/>
          <p:cNvSpPr txBox="1">
            <a:spLocks/>
          </p:cNvSpPr>
          <p:nvPr/>
        </p:nvSpPr>
        <p:spPr>
          <a:xfrm>
            <a:off x="1686337" y="6078362"/>
            <a:ext cx="6134929" cy="6294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lumMod val="50000"/>
                  </a:schemeClr>
                </a:solidFill>
                <a:latin typeface="Calibri Light" panose="020F0302020204030204" pitchFamily="34" charset="0"/>
                <a:ea typeface="Calibri Light" panose="020F0302020204030204" pitchFamily="34" charset="0"/>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lnSpc>
                <a:spcPct val="100000"/>
              </a:lnSpc>
              <a:spcBef>
                <a:spcPts val="0"/>
              </a:spcBef>
              <a:spcAft>
                <a:spcPts val="800"/>
              </a:spcAft>
              <a:buFont typeface="Arial" panose="020B0604020202020204" pitchFamily="34" charset="0"/>
              <a:buNone/>
            </a:pPr>
            <a:r>
              <a:rPr lang="en-CA" sz="2400" dirty="0">
                <a:solidFill>
                  <a:schemeClr val="tx1">
                    <a:lumMod val="75000"/>
                    <a:lumOff val="25000"/>
                  </a:schemeClr>
                </a:solidFill>
              </a:rPr>
              <a:t>Only Time can eliminate alcohol from the body!</a:t>
            </a:r>
          </a:p>
        </p:txBody>
      </p:sp>
    </p:spTree>
    <p:custDataLst>
      <p:tags r:id="rId1"/>
    </p:custDataLst>
    <p:extLst>
      <p:ext uri="{BB962C8B-B14F-4D97-AF65-F5344CB8AC3E}">
        <p14:creationId xmlns:p14="http://schemas.microsoft.com/office/powerpoint/2010/main" val="482422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Effects of Alcohol on Driving</a:t>
            </a:r>
          </a:p>
        </p:txBody>
      </p:sp>
      <p:sp>
        <p:nvSpPr>
          <p:cNvPr id="3" name="Content Placeholder 2"/>
          <p:cNvSpPr>
            <a:spLocks noGrp="1"/>
          </p:cNvSpPr>
          <p:nvPr>
            <p:ph sz="quarter" idx="11"/>
          </p:nvPr>
        </p:nvSpPr>
        <p:spPr>
          <a:xfrm>
            <a:off x="544671" y="934821"/>
            <a:ext cx="7886700" cy="4449979"/>
          </a:xfrm>
        </p:spPr>
        <p:txBody>
          <a:bodyPr/>
          <a:lstStyle/>
          <a:p>
            <a:pPr marL="0" lvl="0" indent="0">
              <a:lnSpc>
                <a:spcPct val="100000"/>
              </a:lnSpc>
              <a:spcAft>
                <a:spcPts val="800"/>
              </a:spcAft>
              <a:buClr>
                <a:srgbClr val="5BC0CA"/>
              </a:buClr>
              <a:buNone/>
            </a:pPr>
            <a:r>
              <a:rPr lang="en-US" dirty="0">
                <a:solidFill>
                  <a:schemeClr val="tx1">
                    <a:lumMod val="75000"/>
                    <a:lumOff val="25000"/>
                  </a:schemeClr>
                </a:solidFill>
              </a:rPr>
              <a:t>Multiple negative effects on vision:</a:t>
            </a:r>
          </a:p>
          <a:p>
            <a:pPr>
              <a:lnSpc>
                <a:spcPct val="100000"/>
              </a:lnSpc>
              <a:spcAft>
                <a:spcPts val="800"/>
              </a:spcAft>
              <a:buClr>
                <a:srgbClr val="5BC0CA"/>
              </a:buClr>
            </a:pPr>
            <a:r>
              <a:rPr lang="en-US" sz="2400" dirty="0">
                <a:solidFill>
                  <a:schemeClr val="tx1">
                    <a:lumMod val="75000"/>
                    <a:lumOff val="25000"/>
                  </a:schemeClr>
                </a:solidFill>
              </a:rPr>
              <a:t>Slower eye refocusing/double vision </a:t>
            </a:r>
          </a:p>
          <a:p>
            <a:pPr>
              <a:lnSpc>
                <a:spcPct val="100000"/>
              </a:lnSpc>
              <a:spcAft>
                <a:spcPts val="800"/>
              </a:spcAft>
              <a:buClr>
                <a:srgbClr val="5BC0CA"/>
              </a:buClr>
            </a:pPr>
            <a:r>
              <a:rPr lang="en-US" sz="2400" dirty="0">
                <a:solidFill>
                  <a:schemeClr val="tx1">
                    <a:lumMod val="75000"/>
                    <a:lumOff val="25000"/>
                  </a:schemeClr>
                </a:solidFill>
              </a:rPr>
              <a:t>Reduced distance judgment</a:t>
            </a:r>
          </a:p>
          <a:p>
            <a:pPr>
              <a:lnSpc>
                <a:spcPct val="100000"/>
              </a:lnSpc>
              <a:spcAft>
                <a:spcPts val="800"/>
              </a:spcAft>
              <a:buClr>
                <a:srgbClr val="5BC0CA"/>
              </a:buClr>
            </a:pPr>
            <a:r>
              <a:rPr lang="en-US" sz="2400" dirty="0">
                <a:solidFill>
                  <a:schemeClr val="tx1">
                    <a:lumMod val="75000"/>
                    <a:lumOff val="25000"/>
                  </a:schemeClr>
                </a:solidFill>
              </a:rPr>
              <a:t>Reduced peripheral vision </a:t>
            </a:r>
          </a:p>
          <a:p>
            <a:pPr>
              <a:lnSpc>
                <a:spcPct val="100000"/>
              </a:lnSpc>
              <a:spcAft>
                <a:spcPts val="800"/>
              </a:spcAft>
              <a:buClr>
                <a:srgbClr val="5BC0CA"/>
              </a:buClr>
            </a:pPr>
            <a:r>
              <a:rPr lang="en-US" sz="2400" dirty="0">
                <a:solidFill>
                  <a:schemeClr val="tx1">
                    <a:lumMod val="75000"/>
                    <a:lumOff val="25000"/>
                  </a:schemeClr>
                </a:solidFill>
              </a:rPr>
              <a:t>Reduced visual acuity (sharpness) and colour distinction</a:t>
            </a:r>
          </a:p>
          <a:p>
            <a:pPr>
              <a:lnSpc>
                <a:spcPct val="100000"/>
              </a:lnSpc>
              <a:spcAft>
                <a:spcPts val="800"/>
              </a:spcAft>
              <a:buClr>
                <a:srgbClr val="5BC0CA"/>
              </a:buClr>
            </a:pPr>
            <a:r>
              <a:rPr lang="en-US" sz="2400" dirty="0">
                <a:solidFill>
                  <a:schemeClr val="tx1">
                    <a:lumMod val="75000"/>
                    <a:lumOff val="25000"/>
                  </a:schemeClr>
                </a:solidFill>
              </a:rPr>
              <a:t>Diminished night vision</a:t>
            </a:r>
          </a:p>
          <a:p>
            <a:pPr marL="0" indent="0">
              <a:lnSpc>
                <a:spcPct val="100000"/>
              </a:lnSpc>
              <a:spcAft>
                <a:spcPts val="800"/>
              </a:spcAft>
              <a:buClr>
                <a:srgbClr val="5BC0CA"/>
              </a:buClr>
              <a:buNone/>
            </a:pPr>
            <a:r>
              <a:rPr lang="en-US" dirty="0">
                <a:solidFill>
                  <a:schemeClr val="tx1">
                    <a:lumMod val="75000"/>
                    <a:lumOff val="25000"/>
                  </a:schemeClr>
                </a:solidFill>
              </a:rPr>
              <a:t>Also can have an effect on:</a:t>
            </a:r>
          </a:p>
          <a:p>
            <a:pPr>
              <a:lnSpc>
                <a:spcPct val="100000"/>
              </a:lnSpc>
              <a:spcAft>
                <a:spcPts val="800"/>
              </a:spcAft>
              <a:buClr>
                <a:srgbClr val="5BC0CA"/>
              </a:buClr>
            </a:pPr>
            <a:r>
              <a:rPr lang="en-US" sz="2400" dirty="0">
                <a:solidFill>
                  <a:schemeClr val="tx1">
                    <a:lumMod val="75000"/>
                    <a:lumOff val="25000"/>
                  </a:schemeClr>
                </a:solidFill>
              </a:rPr>
              <a:t>Slower response times </a:t>
            </a:r>
          </a:p>
          <a:p>
            <a:pPr>
              <a:lnSpc>
                <a:spcPct val="100000"/>
              </a:lnSpc>
              <a:spcAft>
                <a:spcPts val="800"/>
              </a:spcAft>
              <a:buClr>
                <a:srgbClr val="5BC0CA"/>
              </a:buClr>
            </a:pPr>
            <a:r>
              <a:rPr lang="en-US" sz="2400" dirty="0">
                <a:solidFill>
                  <a:schemeClr val="tx1">
                    <a:lumMod val="75000"/>
                    <a:lumOff val="25000"/>
                  </a:schemeClr>
                </a:solidFill>
              </a:rPr>
              <a:t>Impaired motor skills </a:t>
            </a:r>
          </a:p>
          <a:p>
            <a:pPr lvl="0">
              <a:lnSpc>
                <a:spcPct val="100000"/>
              </a:lnSpc>
              <a:spcBef>
                <a:spcPts val="0"/>
              </a:spcBef>
              <a:spcAft>
                <a:spcPts val="800"/>
              </a:spcAft>
              <a:buClr>
                <a:srgbClr val="5BC0CA"/>
              </a:buClr>
            </a:pPr>
            <a:endParaRPr lang="en-US" dirty="0">
              <a:solidFill>
                <a:schemeClr val="tx1">
                  <a:lumMod val="75000"/>
                  <a:lumOff val="25000"/>
                </a:schemeClr>
              </a:solidFill>
            </a:endParaRPr>
          </a:p>
          <a:p>
            <a:endParaRPr lang="en-US" dirty="0"/>
          </a:p>
        </p:txBody>
      </p:sp>
    </p:spTree>
    <p:custDataLst>
      <p:tags r:id="rId1"/>
    </p:custDataLst>
    <p:extLst>
      <p:ext uri="{BB962C8B-B14F-4D97-AF65-F5344CB8AC3E}">
        <p14:creationId xmlns:p14="http://schemas.microsoft.com/office/powerpoint/2010/main" val="2515471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Likelihood of a Crash</a:t>
            </a:r>
          </a:p>
        </p:txBody>
      </p:sp>
      <p:sp>
        <p:nvSpPr>
          <p:cNvPr id="3" name="Content Placeholder 2"/>
          <p:cNvSpPr>
            <a:spLocks noGrp="1"/>
          </p:cNvSpPr>
          <p:nvPr>
            <p:ph sz="quarter" idx="11"/>
          </p:nvPr>
        </p:nvSpPr>
        <p:spPr>
          <a:xfrm>
            <a:off x="544671" y="934820"/>
            <a:ext cx="7886700" cy="4759569"/>
          </a:xfrm>
        </p:spPr>
        <p:txBody>
          <a:bodyPr/>
          <a:lstStyle/>
          <a:p>
            <a:pPr marL="0" indent="0">
              <a:buNone/>
            </a:pPr>
            <a:r>
              <a:rPr lang="en-US" dirty="0">
                <a:solidFill>
                  <a:schemeClr val="tx1">
                    <a:lumMod val="75000"/>
                    <a:lumOff val="25000"/>
                  </a:schemeClr>
                </a:solidFill>
              </a:rPr>
              <a:t>The risk of a crash increases with the more alcohol you have in your system:</a:t>
            </a:r>
          </a:p>
          <a:p>
            <a:pPr marL="0" indent="0">
              <a:buNone/>
            </a:pPr>
            <a:endParaRPr lang="en-US" dirty="0"/>
          </a:p>
        </p:txBody>
      </p:sp>
      <p:graphicFrame>
        <p:nvGraphicFramePr>
          <p:cNvPr id="4" name="Diagram 3"/>
          <p:cNvGraphicFramePr/>
          <p:nvPr>
            <p:extLst>
              <p:ext uri="{D42A27DB-BD31-4B8C-83A1-F6EECF244321}">
                <p14:modId xmlns:p14="http://schemas.microsoft.com/office/powerpoint/2010/main" val="424325854"/>
              </p:ext>
            </p:extLst>
          </p:nvPr>
        </p:nvGraphicFramePr>
        <p:xfrm>
          <a:off x="1407089" y="1841649"/>
          <a:ext cx="6329819" cy="52042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1727481" y="3025315"/>
            <a:ext cx="1557337" cy="1246495"/>
          </a:xfrm>
          <a:prstGeom prst="rect">
            <a:avLst/>
          </a:prstGeom>
          <a:noFill/>
        </p:spPr>
        <p:txBody>
          <a:bodyPr wrap="square" rtlCol="0">
            <a:spAutoFit/>
          </a:bodyPr>
          <a:lstStyle/>
          <a:p>
            <a:r>
              <a:rPr lang="en-US" sz="7500" b="1" dirty="0">
                <a:latin typeface="Calibri Light" panose="020F0302020204030204" pitchFamily="34" charset="0"/>
              </a:rPr>
              <a:t>11x</a:t>
            </a:r>
          </a:p>
        </p:txBody>
      </p:sp>
      <p:sp>
        <p:nvSpPr>
          <p:cNvPr id="7" name="TextBox 6"/>
          <p:cNvSpPr txBox="1"/>
          <p:nvPr/>
        </p:nvSpPr>
        <p:spPr>
          <a:xfrm>
            <a:off x="3577287" y="3709055"/>
            <a:ext cx="1933575" cy="1246495"/>
          </a:xfrm>
          <a:prstGeom prst="rect">
            <a:avLst/>
          </a:prstGeom>
          <a:noFill/>
        </p:spPr>
        <p:txBody>
          <a:bodyPr wrap="square" rtlCol="0">
            <a:spAutoFit/>
          </a:bodyPr>
          <a:lstStyle/>
          <a:p>
            <a:r>
              <a:rPr lang="en-US" sz="7500" b="1" dirty="0">
                <a:latin typeface="Calibri Light" panose="020F0302020204030204" pitchFamily="34" charset="0"/>
              </a:rPr>
              <a:t>48x</a:t>
            </a:r>
          </a:p>
        </p:txBody>
      </p:sp>
      <p:sp>
        <p:nvSpPr>
          <p:cNvPr id="8" name="TextBox 7"/>
          <p:cNvSpPr txBox="1"/>
          <p:nvPr/>
        </p:nvSpPr>
        <p:spPr>
          <a:xfrm>
            <a:off x="5267108" y="4447895"/>
            <a:ext cx="2243137" cy="1246495"/>
          </a:xfrm>
          <a:prstGeom prst="rect">
            <a:avLst/>
          </a:prstGeom>
          <a:noFill/>
        </p:spPr>
        <p:txBody>
          <a:bodyPr wrap="square" rtlCol="0">
            <a:spAutoFit/>
          </a:bodyPr>
          <a:lstStyle/>
          <a:p>
            <a:r>
              <a:rPr lang="en-US" sz="7500" b="1" dirty="0">
                <a:latin typeface="Calibri Light" panose="020F0302020204030204" pitchFamily="34" charset="0"/>
              </a:rPr>
              <a:t>380x</a:t>
            </a:r>
          </a:p>
        </p:txBody>
      </p:sp>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6843" y="5961214"/>
            <a:ext cx="554038" cy="554038"/>
          </a:xfrm>
          <a:prstGeom prst="rect">
            <a:avLst/>
          </a:prstGeom>
        </p:spPr>
      </p:pic>
      <p:sp>
        <p:nvSpPr>
          <p:cNvPr id="10" name="Content Placeholder 2"/>
          <p:cNvSpPr txBox="1">
            <a:spLocks/>
          </p:cNvSpPr>
          <p:nvPr/>
        </p:nvSpPr>
        <p:spPr>
          <a:xfrm>
            <a:off x="1189188" y="6055389"/>
            <a:ext cx="6134929" cy="6294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lumMod val="50000"/>
                  </a:schemeClr>
                </a:solidFill>
                <a:latin typeface="Calibri Light" panose="020F0302020204030204" pitchFamily="34" charset="0"/>
                <a:ea typeface="Calibri Light" panose="020F0302020204030204" pitchFamily="34" charset="0"/>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lnSpc>
                <a:spcPct val="100000"/>
              </a:lnSpc>
              <a:spcBef>
                <a:spcPts val="0"/>
              </a:spcBef>
              <a:spcAft>
                <a:spcPts val="800"/>
              </a:spcAft>
              <a:buNone/>
            </a:pPr>
            <a:r>
              <a:rPr lang="en-US" sz="2400" dirty="0">
                <a:solidFill>
                  <a:schemeClr val="tx1">
                    <a:lumMod val="75000"/>
                    <a:lumOff val="25000"/>
                  </a:schemeClr>
                </a:solidFill>
              </a:rPr>
              <a:t>The only truly safe BAC is 0.0%</a:t>
            </a:r>
            <a:r>
              <a:rPr lang="en-CA" sz="2400" dirty="0">
                <a:solidFill>
                  <a:schemeClr val="tx1">
                    <a:lumMod val="75000"/>
                    <a:lumOff val="25000"/>
                  </a:schemeClr>
                </a:solidFill>
              </a:rPr>
              <a:t>!</a:t>
            </a:r>
          </a:p>
        </p:txBody>
      </p:sp>
    </p:spTree>
    <p:custDataLst>
      <p:tags r:id="rId1"/>
    </p:custDataLst>
    <p:extLst>
      <p:ext uri="{BB962C8B-B14F-4D97-AF65-F5344CB8AC3E}">
        <p14:creationId xmlns:p14="http://schemas.microsoft.com/office/powerpoint/2010/main" val="2506396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sz="quarter" idx="11"/>
          </p:nvPr>
        </p:nvSpPr>
        <p:spPr>
          <a:xfrm>
            <a:off x="544671" y="934821"/>
            <a:ext cx="7886700" cy="4759569"/>
          </a:xfrm>
        </p:spPr>
        <p:txBody>
          <a:bodyPr/>
          <a:lstStyle/>
          <a:p>
            <a:pPr marL="0" indent="0">
              <a:lnSpc>
                <a:spcPct val="100000"/>
              </a:lnSpc>
              <a:spcAft>
                <a:spcPts val="800"/>
              </a:spcAft>
              <a:buClr>
                <a:schemeClr val="accent1"/>
              </a:buClr>
              <a:buNone/>
            </a:pPr>
            <a:r>
              <a:rPr lang="en-US" dirty="0">
                <a:solidFill>
                  <a:schemeClr val="tx1">
                    <a:lumMod val="75000"/>
                    <a:lumOff val="25000"/>
                  </a:schemeClr>
                </a:solidFill>
              </a:rPr>
              <a:t>After completing this lesson, you should be able to:</a:t>
            </a:r>
          </a:p>
          <a:p>
            <a:pPr>
              <a:lnSpc>
                <a:spcPct val="100000"/>
              </a:lnSpc>
              <a:spcAft>
                <a:spcPts val="800"/>
              </a:spcAft>
              <a:buClr>
                <a:schemeClr val="accent1"/>
              </a:buClr>
            </a:pPr>
            <a:r>
              <a:rPr lang="en-US" sz="2400" dirty="0">
                <a:solidFill>
                  <a:schemeClr val="tx1">
                    <a:lumMod val="75000"/>
                    <a:lumOff val="25000"/>
                  </a:schemeClr>
                </a:solidFill>
              </a:rPr>
              <a:t>Prepare and start to drive a commercial vehicle</a:t>
            </a:r>
          </a:p>
          <a:p>
            <a:pPr>
              <a:lnSpc>
                <a:spcPct val="100000"/>
              </a:lnSpc>
              <a:spcAft>
                <a:spcPts val="800"/>
              </a:spcAft>
              <a:buClr>
                <a:schemeClr val="accent1"/>
              </a:buClr>
            </a:pPr>
            <a:r>
              <a:rPr lang="en-US" sz="2400" dirty="0">
                <a:solidFill>
                  <a:schemeClr val="tx1">
                    <a:lumMod val="75000"/>
                    <a:lumOff val="25000"/>
                  </a:schemeClr>
                </a:solidFill>
              </a:rPr>
              <a:t>Comply with operational regulations that apply to commercial vehicles</a:t>
            </a:r>
          </a:p>
          <a:p>
            <a:pPr>
              <a:lnSpc>
                <a:spcPct val="100000"/>
              </a:lnSpc>
              <a:spcAft>
                <a:spcPts val="800"/>
              </a:spcAft>
              <a:buClr>
                <a:schemeClr val="accent1"/>
              </a:buClr>
            </a:pPr>
            <a:r>
              <a:rPr lang="en-US" sz="2400" dirty="0">
                <a:solidFill>
                  <a:schemeClr val="tx1">
                    <a:lumMod val="75000"/>
                    <a:lumOff val="25000"/>
                  </a:schemeClr>
                </a:solidFill>
              </a:rPr>
              <a:t>Operate a commercial vehicle in a safe manner</a:t>
            </a:r>
          </a:p>
          <a:p>
            <a:pPr>
              <a:lnSpc>
                <a:spcPct val="100000"/>
              </a:lnSpc>
              <a:spcAft>
                <a:spcPts val="800"/>
              </a:spcAft>
              <a:buClr>
                <a:schemeClr val="accent1"/>
              </a:buClr>
            </a:pPr>
            <a:r>
              <a:rPr lang="en-US" sz="2400" dirty="0">
                <a:solidFill>
                  <a:schemeClr val="tx1">
                    <a:lumMod val="75000"/>
                    <a:lumOff val="25000"/>
                  </a:schemeClr>
                </a:solidFill>
              </a:rPr>
              <a:t>Perform basic driving manoeuvres</a:t>
            </a:r>
          </a:p>
        </p:txBody>
      </p:sp>
    </p:spTree>
    <p:custDataLst>
      <p:tags r:id="rId1"/>
    </p:custDataLst>
    <p:extLst>
      <p:ext uri="{BB962C8B-B14F-4D97-AF65-F5344CB8AC3E}">
        <p14:creationId xmlns:p14="http://schemas.microsoft.com/office/powerpoint/2010/main" val="2855030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Consequences of Impaired Driving</a:t>
            </a:r>
            <a:endParaRPr lang="en-CA" b="1" dirty="0"/>
          </a:p>
        </p:txBody>
      </p:sp>
      <p:sp>
        <p:nvSpPr>
          <p:cNvPr id="3" name="Content Placeholder 2"/>
          <p:cNvSpPr>
            <a:spLocks noGrp="1"/>
          </p:cNvSpPr>
          <p:nvPr>
            <p:ph sz="quarter" idx="11"/>
          </p:nvPr>
        </p:nvSpPr>
        <p:spPr>
          <a:xfrm>
            <a:off x="544671" y="934821"/>
            <a:ext cx="7886700" cy="4759569"/>
          </a:xfrm>
        </p:spPr>
        <p:txBody>
          <a:bodyPr/>
          <a:lstStyle/>
          <a:p>
            <a:pPr marL="0" indent="0">
              <a:buClr>
                <a:schemeClr val="accent1"/>
              </a:buClr>
              <a:buNone/>
            </a:pPr>
            <a:r>
              <a:rPr lang="en-CA" dirty="0">
                <a:solidFill>
                  <a:schemeClr val="tx1">
                    <a:lumMod val="65000"/>
                    <a:lumOff val="35000"/>
                  </a:schemeClr>
                </a:solidFill>
              </a:rPr>
              <a:t>The consequences for impaired driving can be severe, and include:</a:t>
            </a:r>
          </a:p>
          <a:p>
            <a:pPr lvl="0">
              <a:buClr>
                <a:schemeClr val="accent1"/>
              </a:buClr>
            </a:pPr>
            <a:r>
              <a:rPr lang="en-CA" sz="2400" dirty="0">
                <a:solidFill>
                  <a:schemeClr val="tx1">
                    <a:lumMod val="65000"/>
                    <a:lumOff val="35000"/>
                  </a:schemeClr>
                </a:solidFill>
              </a:rPr>
              <a:t>Temporary or permanent licence suspensions</a:t>
            </a:r>
          </a:p>
          <a:p>
            <a:pPr lvl="0">
              <a:buClr>
                <a:schemeClr val="accent1"/>
              </a:buClr>
            </a:pPr>
            <a:r>
              <a:rPr lang="en-CA" sz="2400" dirty="0">
                <a:solidFill>
                  <a:schemeClr val="tx1">
                    <a:lumMod val="65000"/>
                    <a:lumOff val="35000"/>
                  </a:schemeClr>
                </a:solidFill>
              </a:rPr>
              <a:t>Demerits against your Driver Safety Rating</a:t>
            </a:r>
          </a:p>
          <a:p>
            <a:pPr lvl="0">
              <a:buClr>
                <a:schemeClr val="accent1"/>
              </a:buClr>
            </a:pPr>
            <a:r>
              <a:rPr lang="en-CA" sz="2400" dirty="0">
                <a:solidFill>
                  <a:schemeClr val="tx1">
                    <a:lumMod val="65000"/>
                    <a:lumOff val="35000"/>
                  </a:schemeClr>
                </a:solidFill>
              </a:rPr>
              <a:t>Requirement to complete educational/treatment programs</a:t>
            </a:r>
          </a:p>
          <a:p>
            <a:pPr lvl="0">
              <a:buClr>
                <a:schemeClr val="accent1"/>
              </a:buClr>
            </a:pPr>
            <a:r>
              <a:rPr lang="en-CA" sz="2400" dirty="0">
                <a:solidFill>
                  <a:schemeClr val="tx1">
                    <a:lumMod val="65000"/>
                    <a:lumOff val="35000"/>
                  </a:schemeClr>
                </a:solidFill>
              </a:rPr>
              <a:t>A criminal record</a:t>
            </a:r>
          </a:p>
          <a:p>
            <a:pPr lvl="0">
              <a:buClr>
                <a:schemeClr val="accent1"/>
              </a:buClr>
            </a:pPr>
            <a:r>
              <a:rPr lang="en-CA" sz="2400" dirty="0">
                <a:solidFill>
                  <a:schemeClr val="tx1">
                    <a:lumMod val="65000"/>
                    <a:lumOff val="35000"/>
                  </a:schemeClr>
                </a:solidFill>
              </a:rPr>
              <a:t>Fines or imprisonment </a:t>
            </a:r>
          </a:p>
          <a:p>
            <a:pPr>
              <a:lnSpc>
                <a:spcPct val="100000"/>
              </a:lnSpc>
            </a:pPr>
            <a:endParaRPr lang="en-CA" sz="3200" dirty="0"/>
          </a:p>
        </p:txBody>
      </p:sp>
    </p:spTree>
    <p:custDataLst>
      <p:tags r:id="rId1"/>
    </p:custDataLst>
    <p:extLst>
      <p:ext uri="{BB962C8B-B14F-4D97-AF65-F5344CB8AC3E}">
        <p14:creationId xmlns:p14="http://schemas.microsoft.com/office/powerpoint/2010/main" val="3607110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Drugs</a:t>
            </a:r>
          </a:p>
        </p:txBody>
      </p:sp>
      <p:sp>
        <p:nvSpPr>
          <p:cNvPr id="3" name="Content Placeholder 2"/>
          <p:cNvSpPr>
            <a:spLocks noGrp="1"/>
          </p:cNvSpPr>
          <p:nvPr>
            <p:ph sz="quarter" idx="11"/>
          </p:nvPr>
        </p:nvSpPr>
        <p:spPr>
          <a:xfrm>
            <a:off x="544671" y="934821"/>
            <a:ext cx="7886700" cy="4759569"/>
          </a:xfrm>
        </p:spPr>
        <p:txBody>
          <a:bodyPr/>
          <a:lstStyle/>
          <a:p>
            <a:pPr marL="0" indent="0">
              <a:spcBef>
                <a:spcPts val="0"/>
              </a:spcBef>
              <a:spcAft>
                <a:spcPts val="800"/>
              </a:spcAft>
              <a:buClr>
                <a:schemeClr val="accent1"/>
              </a:buClr>
              <a:buNone/>
            </a:pPr>
            <a:r>
              <a:rPr lang="en-US" dirty="0">
                <a:solidFill>
                  <a:schemeClr val="tx1">
                    <a:lumMod val="75000"/>
                    <a:lumOff val="25000"/>
                  </a:schemeClr>
                </a:solidFill>
              </a:rPr>
              <a:t>Drugs can affect driving ability, and can cause:</a:t>
            </a:r>
          </a:p>
          <a:p>
            <a:pPr lvl="0">
              <a:buClr>
                <a:schemeClr val="accent1"/>
              </a:buClr>
            </a:pPr>
            <a:r>
              <a:rPr lang="en-CA" sz="2400" dirty="0">
                <a:solidFill>
                  <a:schemeClr val="tx1">
                    <a:lumMod val="75000"/>
                    <a:lumOff val="25000"/>
                  </a:schemeClr>
                </a:solidFill>
              </a:rPr>
              <a:t>Hallucinations</a:t>
            </a:r>
          </a:p>
          <a:p>
            <a:pPr lvl="0">
              <a:buClr>
                <a:schemeClr val="accent1"/>
              </a:buClr>
            </a:pPr>
            <a:r>
              <a:rPr lang="en-CA" sz="2400" dirty="0">
                <a:solidFill>
                  <a:schemeClr val="tx1">
                    <a:lumMod val="75000"/>
                    <a:lumOff val="25000"/>
                  </a:schemeClr>
                </a:solidFill>
              </a:rPr>
              <a:t>Hostility, aggressiveness, and mood changes</a:t>
            </a:r>
          </a:p>
          <a:p>
            <a:pPr lvl="0">
              <a:buClr>
                <a:schemeClr val="accent1"/>
              </a:buClr>
            </a:pPr>
            <a:r>
              <a:rPr lang="en-CA" sz="2400" dirty="0">
                <a:solidFill>
                  <a:schemeClr val="tx1">
                    <a:lumMod val="75000"/>
                    <a:lumOff val="25000"/>
                  </a:schemeClr>
                </a:solidFill>
              </a:rPr>
              <a:t>Slower thought processes and impaired eye-hand coordination </a:t>
            </a:r>
          </a:p>
          <a:p>
            <a:pPr lvl="0">
              <a:buClr>
                <a:schemeClr val="accent1"/>
              </a:buClr>
            </a:pPr>
            <a:r>
              <a:rPr lang="en-CA" sz="2400" dirty="0">
                <a:solidFill>
                  <a:schemeClr val="tx1">
                    <a:lumMod val="75000"/>
                    <a:lumOff val="25000"/>
                  </a:schemeClr>
                </a:solidFill>
              </a:rPr>
              <a:t>Vision problems – less ability to track or judge distance</a:t>
            </a:r>
          </a:p>
          <a:p>
            <a:pPr lvl="0">
              <a:buClr>
                <a:schemeClr val="accent1"/>
              </a:buClr>
            </a:pPr>
            <a:r>
              <a:rPr lang="en-CA" sz="2400" dirty="0">
                <a:solidFill>
                  <a:schemeClr val="tx1">
                    <a:lumMod val="75000"/>
                    <a:lumOff val="25000"/>
                  </a:schemeClr>
                </a:solidFill>
              </a:rPr>
              <a:t>Poor judgment or loss of focus </a:t>
            </a:r>
            <a:br>
              <a:rPr lang="en-CA" dirty="0">
                <a:solidFill>
                  <a:schemeClr val="tx1">
                    <a:lumMod val="75000"/>
                    <a:lumOff val="25000"/>
                  </a:schemeClr>
                </a:solidFill>
              </a:rPr>
            </a:br>
            <a:endParaRPr lang="en-CA" dirty="0">
              <a:solidFill>
                <a:schemeClr val="tx1">
                  <a:lumMod val="75000"/>
                  <a:lumOff val="25000"/>
                </a:schemeClr>
              </a:solidFill>
            </a:endParaRPr>
          </a:p>
          <a:p>
            <a:pPr marL="914400" lvl="2" indent="0">
              <a:buNone/>
            </a:pPr>
            <a:r>
              <a:rPr lang="en-CA" sz="2400" dirty="0">
                <a:solidFill>
                  <a:schemeClr val="tx1">
                    <a:lumMod val="75000"/>
                    <a:lumOff val="25000"/>
                  </a:schemeClr>
                </a:solidFill>
              </a:rPr>
              <a:t>If the drugs are illegal, you may also end up with legal problems to deal with as well</a:t>
            </a:r>
            <a:r>
              <a:rPr lang="en-CA" dirty="0">
                <a:solidFill>
                  <a:schemeClr val="tx1">
                    <a:lumMod val="75000"/>
                    <a:lumOff val="25000"/>
                  </a:schemeClr>
                </a:solidFill>
              </a:rPr>
              <a:t>.  </a:t>
            </a:r>
          </a:p>
          <a:p>
            <a:pPr marL="0" indent="0">
              <a:spcBef>
                <a:spcPts val="0"/>
              </a:spcBef>
              <a:spcAft>
                <a:spcPts val="800"/>
              </a:spcAft>
              <a:buClr>
                <a:srgbClr val="5BC0CA"/>
              </a:buClr>
              <a:buNone/>
            </a:pPr>
            <a:endParaRPr lang="en-US" dirty="0">
              <a:solidFill>
                <a:schemeClr val="tx1">
                  <a:lumMod val="75000"/>
                  <a:lumOff val="25000"/>
                </a:schemeClr>
              </a:solidFill>
            </a:endParaRPr>
          </a:p>
          <a:p>
            <a:endParaRPr lang="en-US" dirty="0">
              <a:solidFill>
                <a:schemeClr val="tx1">
                  <a:lumMod val="75000"/>
                  <a:lumOff val="25000"/>
                </a:schemeClr>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290" y="4519941"/>
            <a:ext cx="554038" cy="554038"/>
          </a:xfrm>
          <a:prstGeom prst="rect">
            <a:avLst/>
          </a:prstGeom>
        </p:spPr>
      </p:pic>
    </p:spTree>
    <p:custDataLst>
      <p:tags r:id="rId1"/>
    </p:custDataLst>
    <p:extLst>
      <p:ext uri="{BB962C8B-B14F-4D97-AF65-F5344CB8AC3E}">
        <p14:creationId xmlns:p14="http://schemas.microsoft.com/office/powerpoint/2010/main" val="1596018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09FD8-C918-E94A-9D94-37CB42D53DF6}"/>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66B7E3AE-308C-844F-ADB4-1192C08823D4}"/>
              </a:ext>
            </a:extLst>
          </p:cNvPr>
          <p:cNvSpPr>
            <a:spLocks noGrp="1"/>
          </p:cNvSpPr>
          <p:nvPr>
            <p:ph sz="quarter" idx="11"/>
          </p:nvPr>
        </p:nvSpPr>
        <p:spPr/>
        <p:txBody>
          <a:bodyPr/>
          <a:lstStyle/>
          <a:p>
            <a:pPr marL="0" lvl="0" indent="0">
              <a:lnSpc>
                <a:spcPct val="100000"/>
              </a:lnSpc>
              <a:spcAft>
                <a:spcPts val="0"/>
              </a:spcAft>
              <a:buClr>
                <a:srgbClr val="54C7DA"/>
              </a:buClr>
              <a:buNone/>
              <a:tabLst/>
            </a:pPr>
            <a:r>
              <a:rPr lang="en-US" dirty="0">
                <a:solidFill>
                  <a:schemeClr val="tx1">
                    <a:lumMod val="75000"/>
                    <a:lumOff val="25000"/>
                  </a:schemeClr>
                </a:solidFill>
              </a:rPr>
              <a:t>What does BAC stand for? </a:t>
            </a:r>
          </a:p>
          <a:p>
            <a:pPr marL="0" lvl="0" indent="0">
              <a:lnSpc>
                <a:spcPct val="100000"/>
              </a:lnSpc>
              <a:spcAft>
                <a:spcPts val="0"/>
              </a:spcAft>
              <a:buClr>
                <a:srgbClr val="54C7DA"/>
              </a:buClr>
              <a:buNone/>
              <a:tabLst/>
            </a:pPr>
            <a:r>
              <a:rPr lang="en-US" dirty="0">
                <a:solidFill>
                  <a:schemeClr val="tx1">
                    <a:lumMod val="75000"/>
                    <a:lumOff val="25000"/>
                  </a:schemeClr>
                </a:solidFill>
                <a:latin typeface="Calibri Light" panose="020F0302020204030204" pitchFamily="34" charset="0"/>
              </a:rPr>
              <a:t>Answer: Blood Alcohol Content</a:t>
            </a:r>
          </a:p>
          <a:p>
            <a:pPr marL="0" lvl="0" indent="0">
              <a:lnSpc>
                <a:spcPct val="100000"/>
              </a:lnSpc>
              <a:spcAft>
                <a:spcPts val="0"/>
              </a:spcAft>
              <a:buClr>
                <a:srgbClr val="54C7DA"/>
              </a:buClr>
              <a:buNone/>
              <a:tabLst/>
            </a:pPr>
            <a:endParaRPr lang="en-US" dirty="0">
              <a:solidFill>
                <a:schemeClr val="tx1">
                  <a:lumMod val="75000"/>
                  <a:lumOff val="25000"/>
                </a:schemeClr>
              </a:solidFill>
            </a:endParaRPr>
          </a:p>
          <a:p>
            <a:pPr marL="0" lvl="0" indent="0">
              <a:lnSpc>
                <a:spcPct val="100000"/>
              </a:lnSpc>
              <a:spcAft>
                <a:spcPts val="0"/>
              </a:spcAft>
              <a:buClr>
                <a:srgbClr val="54C7DA"/>
              </a:buClr>
              <a:buNone/>
              <a:tabLst/>
            </a:pPr>
            <a:r>
              <a:rPr lang="en-US" dirty="0">
                <a:solidFill>
                  <a:schemeClr val="tx1">
                    <a:lumMod val="75000"/>
                    <a:lumOff val="25000"/>
                  </a:schemeClr>
                </a:solidFill>
              </a:rPr>
              <a:t>What lowers BAC levels?</a:t>
            </a:r>
          </a:p>
          <a:p>
            <a:pPr marL="0" lvl="0" indent="0">
              <a:lnSpc>
                <a:spcPct val="100000"/>
              </a:lnSpc>
              <a:spcAft>
                <a:spcPts val="0"/>
              </a:spcAft>
              <a:buClr>
                <a:srgbClr val="54C7DA"/>
              </a:buClr>
              <a:buNone/>
              <a:tabLst/>
            </a:pPr>
            <a:r>
              <a:rPr lang="en-US" dirty="0">
                <a:solidFill>
                  <a:schemeClr val="tx1">
                    <a:lumMod val="75000"/>
                    <a:lumOff val="25000"/>
                  </a:schemeClr>
                </a:solidFill>
                <a:latin typeface="Calibri Light" panose="020F0302020204030204" pitchFamily="34" charset="0"/>
              </a:rPr>
              <a:t>Answer: Time</a:t>
            </a:r>
          </a:p>
          <a:p>
            <a:pPr marL="228600" lvl="0" indent="-228600">
              <a:lnSpc>
                <a:spcPct val="100000"/>
              </a:lnSpc>
              <a:spcAft>
                <a:spcPts val="0"/>
              </a:spcAft>
              <a:buClr>
                <a:srgbClr val="54C7DA"/>
              </a:buClr>
              <a:tabLst/>
            </a:pPr>
            <a:endParaRPr lang="en-US" dirty="0">
              <a:solidFill>
                <a:schemeClr val="tx1">
                  <a:lumMod val="75000"/>
                  <a:lumOff val="25000"/>
                </a:schemeClr>
              </a:solidFill>
            </a:endParaRPr>
          </a:p>
          <a:p>
            <a:pPr marL="0" lvl="0" indent="0">
              <a:lnSpc>
                <a:spcPct val="100000"/>
              </a:lnSpc>
              <a:spcAft>
                <a:spcPts val="0"/>
              </a:spcAft>
              <a:buClr>
                <a:srgbClr val="54C7DA"/>
              </a:buClr>
              <a:buNone/>
              <a:tabLst/>
            </a:pPr>
            <a:r>
              <a:rPr lang="en-US" dirty="0">
                <a:solidFill>
                  <a:schemeClr val="tx1">
                    <a:lumMod val="75000"/>
                    <a:lumOff val="25000"/>
                  </a:schemeClr>
                </a:solidFill>
              </a:rPr>
              <a:t>At what rate does alcohol leave the body? </a:t>
            </a:r>
          </a:p>
          <a:p>
            <a:pPr marL="0" lvl="0" indent="0">
              <a:lnSpc>
                <a:spcPct val="100000"/>
              </a:lnSpc>
              <a:spcAft>
                <a:spcPts val="0"/>
              </a:spcAft>
              <a:buClr>
                <a:srgbClr val="54C7DA"/>
              </a:buClr>
              <a:buNone/>
              <a:tabLst/>
            </a:pPr>
            <a:r>
              <a:rPr lang="en-US" dirty="0">
                <a:solidFill>
                  <a:schemeClr val="tx1">
                    <a:lumMod val="75000"/>
                    <a:lumOff val="25000"/>
                  </a:schemeClr>
                </a:solidFill>
                <a:latin typeface="Calibri Light" panose="020F0302020204030204" pitchFamily="34" charset="0"/>
              </a:rPr>
              <a:t>Answer: 0.015% per hour</a:t>
            </a:r>
            <a:endParaRPr lang="en-CA" dirty="0">
              <a:solidFill>
                <a:schemeClr val="tx1">
                  <a:lumMod val="75000"/>
                  <a:lumOff val="25000"/>
                </a:schemeClr>
              </a:solidFill>
              <a:latin typeface="Calibri Light" panose="020F0302020204030204" pitchFamily="34" charset="0"/>
            </a:endParaRPr>
          </a:p>
          <a:p>
            <a:pPr marL="1371600" lvl="3" indent="0" defTabSz="457200">
              <a:lnSpc>
                <a:spcPct val="100000"/>
              </a:lnSpc>
              <a:spcBef>
                <a:spcPts val="0"/>
              </a:spcBef>
              <a:spcAft>
                <a:spcPts val="800"/>
              </a:spcAft>
              <a:buClr>
                <a:srgbClr val="54C7DA"/>
              </a:buClr>
              <a:buNone/>
            </a:pPr>
            <a:endParaRPr lang="en-US" sz="2400" dirty="0">
              <a:solidFill>
                <a:schemeClr val="tx1">
                  <a:lumMod val="75000"/>
                  <a:lumOff val="25000"/>
                </a:schemeClr>
              </a:solidFill>
              <a:latin typeface="Calibri Light" panose="020F0302020204030204" pitchFamily="34" charset="0"/>
            </a:endParaRPr>
          </a:p>
          <a:p>
            <a:pPr marL="0" lvl="0" indent="0">
              <a:buNone/>
            </a:pPr>
            <a:endParaRPr lang="en-CA" dirty="0">
              <a:solidFill>
                <a:schemeClr val="tx1">
                  <a:lumMod val="75000"/>
                  <a:lumOff val="25000"/>
                </a:schemeClr>
              </a:solidFill>
            </a:endParaRPr>
          </a:p>
          <a:p>
            <a:endParaRPr lang="en-US" dirty="0"/>
          </a:p>
        </p:txBody>
      </p:sp>
    </p:spTree>
    <p:custDataLst>
      <p:tags r:id="rId1"/>
    </p:custDataLst>
    <p:extLst>
      <p:ext uri="{BB962C8B-B14F-4D97-AF65-F5344CB8AC3E}">
        <p14:creationId xmlns:p14="http://schemas.microsoft.com/office/powerpoint/2010/main" val="103851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A63A3-2363-F847-93C6-A91C10ADFE40}"/>
              </a:ext>
            </a:extLst>
          </p:cNvPr>
          <p:cNvSpPr>
            <a:spLocks noGrp="1"/>
          </p:cNvSpPr>
          <p:nvPr>
            <p:ph type="title"/>
          </p:nvPr>
        </p:nvSpPr>
        <p:spPr/>
        <p:txBody>
          <a:bodyPr/>
          <a:lstStyle/>
          <a:p>
            <a:r>
              <a:rPr lang="en-US" dirty="0"/>
              <a:t>Exercises 1: Driver Readiness </a:t>
            </a:r>
          </a:p>
        </p:txBody>
      </p:sp>
      <p:sp>
        <p:nvSpPr>
          <p:cNvPr id="3" name="Content Placeholder 2">
            <a:extLst>
              <a:ext uri="{FF2B5EF4-FFF2-40B4-BE49-F238E27FC236}">
                <a16:creationId xmlns:a16="http://schemas.microsoft.com/office/drawing/2014/main" id="{444C0BAB-1597-0B49-8359-D41E5BBF8434}"/>
              </a:ext>
            </a:extLst>
          </p:cNvPr>
          <p:cNvSpPr>
            <a:spLocks noGrp="1"/>
          </p:cNvSpPr>
          <p:nvPr>
            <p:ph sz="quarter" idx="11"/>
          </p:nvPr>
        </p:nvSpPr>
        <p:spPr/>
        <p:txBody>
          <a:bodyPr/>
          <a:lstStyle/>
          <a:p>
            <a:r>
              <a:rPr lang="en-US" dirty="0">
                <a:solidFill>
                  <a:schemeClr val="tx1">
                    <a:lumMod val="75000"/>
                    <a:lumOff val="25000"/>
                  </a:schemeClr>
                </a:solidFill>
              </a:rPr>
              <a:t>Complete Exercise 1</a:t>
            </a:r>
          </a:p>
          <a:p>
            <a:r>
              <a:rPr lang="en-US" dirty="0">
                <a:solidFill>
                  <a:schemeClr val="tx1">
                    <a:lumMod val="75000"/>
                    <a:lumOff val="25000"/>
                  </a:schemeClr>
                </a:solidFill>
              </a:rPr>
              <a:t>Time: 20 minutes</a:t>
            </a:r>
          </a:p>
        </p:txBody>
      </p:sp>
    </p:spTree>
    <p:custDataLst>
      <p:tags r:id="rId1"/>
    </p:custDataLst>
    <p:extLst>
      <p:ext uri="{BB962C8B-B14F-4D97-AF65-F5344CB8AC3E}">
        <p14:creationId xmlns:p14="http://schemas.microsoft.com/office/powerpoint/2010/main" val="2894014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93382EF-B063-644C-A557-466824D23461}"/>
              </a:ext>
            </a:extLst>
          </p:cNvPr>
          <p:cNvSpPr>
            <a:spLocks noGrp="1"/>
          </p:cNvSpPr>
          <p:nvPr>
            <p:ph sz="quarter" idx="4294967295"/>
          </p:nvPr>
        </p:nvSpPr>
        <p:spPr>
          <a:xfrm>
            <a:off x="292963" y="1781468"/>
            <a:ext cx="8515350" cy="3709987"/>
          </a:xfrm>
          <a:prstGeom prst="rect">
            <a:avLst/>
          </a:prstGeom>
        </p:spPr>
        <p:txBody>
          <a:bodyPr/>
          <a:lstStyle/>
          <a:p>
            <a:pPr marL="0" indent="0">
              <a:buNone/>
            </a:pPr>
            <a:r>
              <a:rPr lang="en-CA" sz="3600" b="1" dirty="0">
                <a:solidFill>
                  <a:schemeClr val="tx1">
                    <a:lumMod val="75000"/>
                    <a:lumOff val="25000"/>
                  </a:schemeClr>
                </a:solidFill>
                <a:latin typeface="Calibri Light" panose="020F0302020204030204" pitchFamily="34" charset="0"/>
                <a:cs typeface="Arial" panose="020B0604020202020204" pitchFamily="34" charset="0"/>
              </a:rPr>
              <a:t>Importance of Defensive Driving</a:t>
            </a:r>
          </a:p>
          <a:p>
            <a:pPr marL="457200" lvl="1" indent="0">
              <a:spcBef>
                <a:spcPts val="1000"/>
              </a:spcBef>
              <a:spcAft>
                <a:spcPts val="800"/>
              </a:spcAft>
              <a:buClr>
                <a:schemeClr val="accent1"/>
              </a:buClr>
              <a:buNone/>
            </a:pPr>
            <a:r>
              <a:rPr lang="en-US" sz="2800" dirty="0">
                <a:solidFill>
                  <a:schemeClr val="tx1">
                    <a:lumMod val="75000"/>
                    <a:lumOff val="25000"/>
                  </a:schemeClr>
                </a:solidFill>
                <a:latin typeface="Calibri Light" panose="020F0302020204030204" pitchFamily="34" charset="0"/>
              </a:rPr>
              <a:t>After completing this section, you should be able to:</a:t>
            </a:r>
            <a:endParaRPr lang="en-CA" sz="2800" dirty="0">
              <a:solidFill>
                <a:schemeClr val="tx1">
                  <a:lumMod val="75000"/>
                  <a:lumOff val="25000"/>
                </a:schemeClr>
              </a:solidFill>
              <a:latin typeface="Calibri Light" panose="020F0302020204030204" pitchFamily="34" charset="0"/>
            </a:endParaRPr>
          </a:p>
          <a:p>
            <a:pPr lvl="1">
              <a:spcAft>
                <a:spcPts val="800"/>
              </a:spcAft>
              <a:buClr>
                <a:schemeClr val="accent1"/>
              </a:buClr>
            </a:pPr>
            <a:r>
              <a:rPr lang="en-CA" dirty="0">
                <a:solidFill>
                  <a:schemeClr val="tx1">
                    <a:lumMod val="75000"/>
                    <a:lumOff val="25000"/>
                  </a:schemeClr>
                </a:solidFill>
                <a:latin typeface="Calibri Light" panose="020F0302020204030204" pitchFamily="34" charset="0"/>
                <a:cs typeface="Arial" panose="020B0604020202020204" pitchFamily="34" charset="0"/>
              </a:rPr>
              <a:t>Explain a driver’s responsibility to share their workplace with the public, and how the additional size and weight of their vehicle may be perceived by other road users</a:t>
            </a:r>
          </a:p>
          <a:p>
            <a:pPr lvl="1">
              <a:buClr>
                <a:schemeClr val="accent1"/>
              </a:buClr>
            </a:pPr>
            <a:r>
              <a:rPr lang="en-CA" dirty="0">
                <a:solidFill>
                  <a:schemeClr val="tx1">
                    <a:lumMod val="75000"/>
                    <a:lumOff val="25000"/>
                  </a:schemeClr>
                </a:solidFill>
                <a:latin typeface="Calibri Light" panose="020F0302020204030204" pitchFamily="34" charset="0"/>
                <a:cs typeface="Arial" panose="020B0604020202020204" pitchFamily="34" charset="0"/>
              </a:rPr>
              <a:t>Describe basic defensive driving principles</a:t>
            </a:r>
          </a:p>
          <a:p>
            <a:pPr lvl="1">
              <a:buClr>
                <a:schemeClr val="accent1"/>
              </a:buClr>
            </a:pPr>
            <a:endParaRPr lang="en-CA" sz="2800" dirty="0">
              <a:solidFill>
                <a:schemeClr val="tx1">
                  <a:lumMod val="75000"/>
                  <a:lumOff val="25000"/>
                </a:schemeClr>
              </a:solidFill>
              <a:latin typeface="Calibri Light" panose="020F03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1567918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09FD8-C918-E94A-9D94-37CB42D53DF6}"/>
              </a:ext>
            </a:extLst>
          </p:cNvPr>
          <p:cNvSpPr>
            <a:spLocks noGrp="1"/>
          </p:cNvSpPr>
          <p:nvPr>
            <p:ph type="title"/>
          </p:nvPr>
        </p:nvSpPr>
        <p:spPr/>
        <p:txBody>
          <a:bodyPr/>
          <a:lstStyle/>
          <a:p>
            <a:r>
              <a:rPr lang="en-US" dirty="0"/>
              <a:t>Defensive Driving</a:t>
            </a:r>
          </a:p>
        </p:txBody>
      </p:sp>
      <p:sp>
        <p:nvSpPr>
          <p:cNvPr id="3" name="Content Placeholder 2">
            <a:extLst>
              <a:ext uri="{FF2B5EF4-FFF2-40B4-BE49-F238E27FC236}">
                <a16:creationId xmlns:a16="http://schemas.microsoft.com/office/drawing/2014/main" id="{66B7E3AE-308C-844F-ADB4-1192C08823D4}"/>
              </a:ext>
            </a:extLst>
          </p:cNvPr>
          <p:cNvSpPr>
            <a:spLocks noGrp="1"/>
          </p:cNvSpPr>
          <p:nvPr>
            <p:ph sz="quarter" idx="11"/>
          </p:nvPr>
        </p:nvSpPr>
        <p:spPr/>
        <p:txBody>
          <a:bodyPr/>
          <a:lstStyle/>
          <a:p>
            <a:pPr marL="0" lvl="0" indent="0">
              <a:buNone/>
            </a:pPr>
            <a:r>
              <a:rPr lang="en-CA" dirty="0">
                <a:solidFill>
                  <a:schemeClr val="tx1">
                    <a:lumMod val="75000"/>
                    <a:lumOff val="25000"/>
                  </a:schemeClr>
                </a:solidFill>
              </a:rPr>
              <a:t>What is the most influential factor in preventing a collision?</a:t>
            </a:r>
          </a:p>
        </p:txBody>
      </p:sp>
      <p:sp>
        <p:nvSpPr>
          <p:cNvPr id="4" name="Content Placeholder 2">
            <a:extLst>
              <a:ext uri="{FF2B5EF4-FFF2-40B4-BE49-F238E27FC236}">
                <a16:creationId xmlns:a16="http://schemas.microsoft.com/office/drawing/2014/main" id="{66B7E3AE-308C-844F-ADB4-1192C08823D4}"/>
              </a:ext>
            </a:extLst>
          </p:cNvPr>
          <p:cNvSpPr txBox="1">
            <a:spLocks/>
          </p:cNvSpPr>
          <p:nvPr/>
        </p:nvSpPr>
        <p:spPr>
          <a:xfrm>
            <a:off x="628651" y="2707249"/>
            <a:ext cx="2053589" cy="564271"/>
          </a:xfrm>
          <a:prstGeom prst="rect">
            <a:avLst/>
          </a:prstGeom>
        </p:spPr>
        <p:txBody>
          <a:bodyPr/>
          <a:lstStyle>
            <a:lvl1pPr marL="457200" indent="-457200" algn="l" defTabSz="914400" rtl="0" eaLnBrk="1" latinLnBrk="0" hangingPunct="1">
              <a:lnSpc>
                <a:spcPct val="90000"/>
              </a:lnSpc>
              <a:spcBef>
                <a:spcPts val="1000"/>
              </a:spcBef>
              <a:spcAft>
                <a:spcPts val="1500"/>
              </a:spcAft>
              <a:buClr>
                <a:schemeClr val="accent1"/>
              </a:buClr>
              <a:buFont typeface="Arial" panose="020B0604020202020204" pitchFamily="34" charset="0"/>
              <a:buChar char="•"/>
              <a:tabLst>
                <a:tab pos="457200" algn="l"/>
              </a:tabLst>
              <a:defRPr sz="2800" b="0" i="0" kern="120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54C7DA"/>
              </a:buClr>
              <a:buFont typeface="Arial" panose="020B0604020202020204" pitchFamily="34" charset="0"/>
              <a:buNone/>
            </a:pPr>
            <a:r>
              <a:rPr lang="en-CA" dirty="0">
                <a:solidFill>
                  <a:srgbClr val="000000">
                    <a:lumMod val="75000"/>
                    <a:lumOff val="25000"/>
                  </a:srgbClr>
                </a:solidFill>
              </a:rPr>
              <a:t>Answer: You</a:t>
            </a:r>
            <a:endParaRPr lang="en-US" dirty="0">
              <a:solidFill>
                <a:srgbClr val="54C7DA"/>
              </a:solidFill>
            </a:endParaRPr>
          </a:p>
        </p:txBody>
      </p:sp>
    </p:spTree>
    <p:custDataLst>
      <p:tags r:id="rId1"/>
    </p:custDataLst>
    <p:extLst>
      <p:ext uri="{BB962C8B-B14F-4D97-AF65-F5344CB8AC3E}">
        <p14:creationId xmlns:p14="http://schemas.microsoft.com/office/powerpoint/2010/main" val="263260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SEE</a:t>
            </a:r>
          </a:p>
        </p:txBody>
      </p:sp>
      <p:sp>
        <p:nvSpPr>
          <p:cNvPr id="3" name="Content Placeholder 2"/>
          <p:cNvSpPr>
            <a:spLocks noGrp="1"/>
          </p:cNvSpPr>
          <p:nvPr>
            <p:ph sz="quarter" idx="11"/>
          </p:nvPr>
        </p:nvSpPr>
        <p:spPr>
          <a:xfrm>
            <a:off x="544671" y="934821"/>
            <a:ext cx="7886700" cy="4759569"/>
          </a:xfrm>
        </p:spPr>
        <p:txBody>
          <a:bodyPr/>
          <a:lstStyle/>
          <a:p>
            <a:pPr marL="0" indent="0">
              <a:spcAft>
                <a:spcPts val="800"/>
              </a:spcAft>
              <a:buClr>
                <a:srgbClr val="5BC0CA"/>
              </a:buClr>
              <a:buNone/>
            </a:pPr>
            <a:r>
              <a:rPr lang="en-US" dirty="0">
                <a:solidFill>
                  <a:schemeClr val="tx1">
                    <a:lumMod val="75000"/>
                    <a:lumOff val="25000"/>
                  </a:schemeClr>
                </a:solidFill>
              </a:rPr>
              <a:t>SEE is a useful driving strategy to help in any driving situation.  It stands for:</a:t>
            </a:r>
          </a:p>
          <a:p>
            <a:pPr lvl="1">
              <a:spcBef>
                <a:spcPts val="0"/>
              </a:spcBef>
              <a:spcAft>
                <a:spcPts val="800"/>
              </a:spcAft>
              <a:buClr>
                <a:srgbClr val="5BC0CA"/>
              </a:buClr>
            </a:pPr>
            <a:r>
              <a:rPr lang="en-US" b="1" dirty="0">
                <a:solidFill>
                  <a:schemeClr val="tx1">
                    <a:lumMod val="75000"/>
                    <a:lumOff val="25000"/>
                  </a:schemeClr>
                </a:solidFill>
              </a:rPr>
              <a:t>Search</a:t>
            </a:r>
            <a:r>
              <a:rPr lang="en-US" dirty="0">
                <a:solidFill>
                  <a:schemeClr val="tx1">
                    <a:lumMod val="75000"/>
                    <a:lumOff val="25000"/>
                  </a:schemeClr>
                </a:solidFill>
              </a:rPr>
              <a:t> – Identify real or potential hazards or dangerous situations</a:t>
            </a:r>
          </a:p>
          <a:p>
            <a:pPr lvl="1">
              <a:spcBef>
                <a:spcPts val="0"/>
              </a:spcBef>
              <a:spcAft>
                <a:spcPts val="800"/>
              </a:spcAft>
              <a:buClr>
                <a:srgbClr val="5BC0CA"/>
              </a:buClr>
            </a:pPr>
            <a:r>
              <a:rPr lang="en-US" b="1" dirty="0">
                <a:solidFill>
                  <a:schemeClr val="tx1">
                    <a:lumMod val="75000"/>
                    <a:lumOff val="25000"/>
                  </a:schemeClr>
                </a:solidFill>
              </a:rPr>
              <a:t>Evaluate</a:t>
            </a:r>
            <a:r>
              <a:rPr lang="en-US" dirty="0">
                <a:solidFill>
                  <a:schemeClr val="tx1">
                    <a:lumMod val="75000"/>
                    <a:lumOff val="25000"/>
                  </a:schemeClr>
                </a:solidFill>
              </a:rPr>
              <a:t> – Predict likely outcomes and decide which course of action will lead to the desired outcome</a:t>
            </a:r>
          </a:p>
          <a:p>
            <a:pPr lvl="1">
              <a:spcBef>
                <a:spcPts val="0"/>
              </a:spcBef>
              <a:spcAft>
                <a:spcPts val="800"/>
              </a:spcAft>
              <a:buClr>
                <a:srgbClr val="5BC0CA"/>
              </a:buClr>
            </a:pPr>
            <a:r>
              <a:rPr lang="en-US" b="1" dirty="0">
                <a:solidFill>
                  <a:schemeClr val="tx1">
                    <a:lumMod val="75000"/>
                    <a:lumOff val="25000"/>
                  </a:schemeClr>
                </a:solidFill>
              </a:rPr>
              <a:t>Execute</a:t>
            </a:r>
            <a:r>
              <a:rPr lang="en-US" dirty="0">
                <a:solidFill>
                  <a:schemeClr val="tx1">
                    <a:lumMod val="75000"/>
                    <a:lumOff val="25000"/>
                  </a:schemeClr>
                </a:solidFill>
              </a:rPr>
              <a:t> – Put your plan into action</a:t>
            </a:r>
          </a:p>
        </p:txBody>
      </p:sp>
      <p:pic>
        <p:nvPicPr>
          <p:cNvPr id="1026" name="Picture 2" descr="C:\Users\mpiasc4\AppData\Local\Temp\SNAGHTML444cfb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5229" y="4100651"/>
            <a:ext cx="4205584" cy="193194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831743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Commentary Driving</a:t>
            </a:r>
            <a:endParaRPr lang="en-CA" dirty="0"/>
          </a:p>
        </p:txBody>
      </p:sp>
      <p:sp>
        <p:nvSpPr>
          <p:cNvPr id="3" name="Content Placeholder 2"/>
          <p:cNvSpPr>
            <a:spLocks noGrp="1"/>
          </p:cNvSpPr>
          <p:nvPr>
            <p:ph sz="quarter" idx="11"/>
          </p:nvPr>
        </p:nvSpPr>
        <p:spPr>
          <a:xfrm>
            <a:off x="628651" y="934822"/>
            <a:ext cx="7886700" cy="5079116"/>
          </a:xfrm>
        </p:spPr>
        <p:txBody>
          <a:bodyPr/>
          <a:lstStyle/>
          <a:p>
            <a:pPr marL="0" indent="0">
              <a:spcAft>
                <a:spcPts val="800"/>
              </a:spcAft>
              <a:buNone/>
            </a:pPr>
            <a:r>
              <a:rPr lang="en-CA" dirty="0">
                <a:solidFill>
                  <a:schemeClr val="tx1">
                    <a:lumMod val="75000"/>
                    <a:lumOff val="25000"/>
                  </a:schemeClr>
                </a:solidFill>
              </a:rPr>
              <a:t>Commentary driving is a technique for detecting and managing driving hazards, where the driver verbalizes out loud their observations and interpretations of events developing around and ahead of their vehicle.</a:t>
            </a:r>
          </a:p>
          <a:p>
            <a:pPr lvl="0">
              <a:spcAft>
                <a:spcPts val="800"/>
              </a:spcAft>
              <a:buClr>
                <a:schemeClr val="accent1"/>
              </a:buClr>
            </a:pPr>
            <a:r>
              <a:rPr lang="en-CA" sz="2400" dirty="0">
                <a:solidFill>
                  <a:schemeClr val="tx1">
                    <a:lumMod val="75000"/>
                    <a:lumOff val="25000"/>
                  </a:schemeClr>
                </a:solidFill>
              </a:rPr>
              <a:t>It creates awareness of all the things you should be watching for and thinking about.</a:t>
            </a:r>
          </a:p>
          <a:p>
            <a:pPr lvl="0">
              <a:spcAft>
                <a:spcPts val="800"/>
              </a:spcAft>
              <a:buClr>
                <a:schemeClr val="accent1"/>
              </a:buClr>
            </a:pPr>
            <a:r>
              <a:rPr lang="en-CA" sz="2400" dirty="0">
                <a:solidFill>
                  <a:schemeClr val="tx1">
                    <a:lumMod val="75000"/>
                    <a:lumOff val="25000"/>
                  </a:schemeClr>
                </a:solidFill>
              </a:rPr>
              <a:t>It helps improve your visual skills.</a:t>
            </a:r>
          </a:p>
          <a:p>
            <a:pPr lvl="0">
              <a:spcAft>
                <a:spcPts val="800"/>
              </a:spcAft>
              <a:buClr>
                <a:schemeClr val="accent1"/>
              </a:buClr>
            </a:pPr>
            <a:r>
              <a:rPr lang="en-CA" sz="2400" dirty="0">
                <a:solidFill>
                  <a:schemeClr val="tx1">
                    <a:lumMod val="75000"/>
                    <a:lumOff val="25000"/>
                  </a:schemeClr>
                </a:solidFill>
              </a:rPr>
              <a:t>It helps you resist common distractions.</a:t>
            </a:r>
          </a:p>
          <a:p>
            <a:pPr lvl="0">
              <a:spcAft>
                <a:spcPts val="800"/>
              </a:spcAft>
              <a:buClr>
                <a:schemeClr val="accent1"/>
              </a:buClr>
            </a:pPr>
            <a:r>
              <a:rPr lang="en-CA" sz="2400" dirty="0">
                <a:solidFill>
                  <a:schemeClr val="tx1">
                    <a:lumMod val="75000"/>
                    <a:lumOff val="25000"/>
                  </a:schemeClr>
                </a:solidFill>
              </a:rPr>
              <a:t>If practiced with an instructor, it helps the instructor evaluate your driving habits and progress.</a:t>
            </a:r>
          </a:p>
          <a:p>
            <a:endParaRPr lang="en-CA" dirty="0"/>
          </a:p>
        </p:txBody>
      </p:sp>
    </p:spTree>
    <p:custDataLst>
      <p:tags r:id="rId1"/>
    </p:custDataLst>
    <p:extLst>
      <p:ext uri="{BB962C8B-B14F-4D97-AF65-F5344CB8AC3E}">
        <p14:creationId xmlns:p14="http://schemas.microsoft.com/office/powerpoint/2010/main" val="30566661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Visual Search Techniques</a:t>
            </a:r>
            <a:endParaRPr lang="en-CA" dirty="0"/>
          </a:p>
        </p:txBody>
      </p:sp>
      <p:sp>
        <p:nvSpPr>
          <p:cNvPr id="3" name="Content Placeholder 2"/>
          <p:cNvSpPr>
            <a:spLocks noGrp="1"/>
          </p:cNvSpPr>
          <p:nvPr>
            <p:ph sz="quarter" idx="11"/>
          </p:nvPr>
        </p:nvSpPr>
        <p:spPr>
          <a:xfrm>
            <a:off x="544671" y="934821"/>
            <a:ext cx="7886700" cy="5079930"/>
          </a:xfrm>
        </p:spPr>
        <p:txBody>
          <a:bodyPr/>
          <a:lstStyle/>
          <a:p>
            <a:pPr marL="0" indent="0">
              <a:lnSpc>
                <a:spcPct val="100000"/>
              </a:lnSpc>
              <a:spcBef>
                <a:spcPts val="0"/>
              </a:spcBef>
              <a:spcAft>
                <a:spcPts val="800"/>
              </a:spcAft>
              <a:buNone/>
            </a:pPr>
            <a:r>
              <a:rPr lang="en-US" dirty="0">
                <a:solidFill>
                  <a:schemeClr val="tx1">
                    <a:lumMod val="75000"/>
                    <a:lumOff val="25000"/>
                  </a:schemeClr>
                </a:solidFill>
              </a:rPr>
              <a:t>Concept of Gates</a:t>
            </a:r>
          </a:p>
          <a:p>
            <a:pPr>
              <a:lnSpc>
                <a:spcPct val="100000"/>
              </a:lnSpc>
              <a:spcBef>
                <a:spcPts val="0"/>
              </a:spcBef>
              <a:spcAft>
                <a:spcPts val="800"/>
              </a:spcAft>
              <a:buClr>
                <a:srgbClr val="5BC0CA"/>
              </a:buClr>
            </a:pPr>
            <a:r>
              <a:rPr lang="en-US" sz="2400" dirty="0">
                <a:solidFill>
                  <a:schemeClr val="tx1">
                    <a:lumMod val="75000"/>
                    <a:lumOff val="25000"/>
                  </a:schemeClr>
                </a:solidFill>
              </a:rPr>
              <a:t>Helps you manage space around the vehicle when driving</a:t>
            </a:r>
          </a:p>
          <a:p>
            <a:pPr defTabSz="457200">
              <a:lnSpc>
                <a:spcPct val="100000"/>
              </a:lnSpc>
              <a:spcBef>
                <a:spcPts val="0"/>
              </a:spcBef>
              <a:spcAft>
                <a:spcPts val="800"/>
              </a:spcAft>
              <a:buClr>
                <a:schemeClr val="accent1"/>
              </a:buClr>
            </a:pPr>
            <a:r>
              <a:rPr lang="en-US" sz="2400" dirty="0">
                <a:solidFill>
                  <a:schemeClr val="tx1">
                    <a:lumMod val="75000"/>
                    <a:lumOff val="25000"/>
                  </a:schemeClr>
                </a:solidFill>
              </a:rPr>
              <a:t>An </a:t>
            </a:r>
            <a:r>
              <a:rPr lang="en-US" sz="2400" b="1" dirty="0">
                <a:solidFill>
                  <a:schemeClr val="tx1">
                    <a:lumMod val="75000"/>
                    <a:lumOff val="25000"/>
                  </a:schemeClr>
                </a:solidFill>
              </a:rPr>
              <a:t>open gate </a:t>
            </a:r>
            <a:r>
              <a:rPr lang="en-US" sz="2400" dirty="0">
                <a:solidFill>
                  <a:schemeClr val="tx1">
                    <a:lumMod val="75000"/>
                    <a:lumOff val="25000"/>
                  </a:schemeClr>
                </a:solidFill>
              </a:rPr>
              <a:t>is an open space to move the vehicle into without interfering with traffic</a:t>
            </a:r>
          </a:p>
          <a:p>
            <a:pPr defTabSz="457200">
              <a:lnSpc>
                <a:spcPct val="100000"/>
              </a:lnSpc>
              <a:spcBef>
                <a:spcPts val="0"/>
              </a:spcBef>
              <a:spcAft>
                <a:spcPts val="800"/>
              </a:spcAft>
              <a:buClr>
                <a:schemeClr val="accent1"/>
              </a:buClr>
            </a:pPr>
            <a:r>
              <a:rPr lang="en-US" sz="2400" dirty="0">
                <a:solidFill>
                  <a:schemeClr val="tx1">
                    <a:lumMod val="75000"/>
                    <a:lumOff val="25000"/>
                  </a:schemeClr>
                </a:solidFill>
              </a:rPr>
              <a:t>A </a:t>
            </a:r>
            <a:r>
              <a:rPr lang="en-US" sz="2400" b="1" dirty="0">
                <a:solidFill>
                  <a:schemeClr val="tx1">
                    <a:lumMod val="75000"/>
                    <a:lumOff val="25000"/>
                  </a:schemeClr>
                </a:solidFill>
              </a:rPr>
              <a:t>closed gate </a:t>
            </a:r>
            <a:r>
              <a:rPr lang="en-US" sz="2400" dirty="0">
                <a:solidFill>
                  <a:schemeClr val="tx1">
                    <a:lumMod val="75000"/>
                    <a:lumOff val="25000"/>
                  </a:schemeClr>
                </a:solidFill>
              </a:rPr>
              <a:t>is one where another vehicle occupies the space you are trying to move into</a:t>
            </a:r>
          </a:p>
          <a:p>
            <a:pPr marL="0" indent="0" defTabSz="457200">
              <a:lnSpc>
                <a:spcPct val="100000"/>
              </a:lnSpc>
              <a:spcAft>
                <a:spcPts val="800"/>
              </a:spcAft>
              <a:buClr>
                <a:schemeClr val="accent1"/>
              </a:buClr>
              <a:buNone/>
            </a:pPr>
            <a:r>
              <a:rPr lang="en-US" dirty="0">
                <a:solidFill>
                  <a:schemeClr val="tx1">
                    <a:lumMod val="75000"/>
                    <a:lumOff val="25000"/>
                  </a:schemeClr>
                </a:solidFill>
              </a:rPr>
              <a:t>Defensive Drivers</a:t>
            </a:r>
          </a:p>
          <a:p>
            <a:pPr defTabSz="457200">
              <a:lnSpc>
                <a:spcPct val="100000"/>
              </a:lnSpc>
              <a:spcBef>
                <a:spcPts val="0"/>
              </a:spcBef>
              <a:spcAft>
                <a:spcPts val="800"/>
              </a:spcAft>
              <a:buClr>
                <a:schemeClr val="accent1"/>
              </a:buClr>
            </a:pPr>
            <a:r>
              <a:rPr lang="en-US" sz="2400" dirty="0">
                <a:solidFill>
                  <a:schemeClr val="tx1">
                    <a:lumMod val="75000"/>
                    <a:lumOff val="25000"/>
                  </a:schemeClr>
                </a:solidFill>
              </a:rPr>
              <a:t>Adjust their speed and positioning to give them two open gates at all times</a:t>
            </a:r>
            <a:endParaRPr lang="en-CA"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3653355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Gates</a:t>
            </a:r>
            <a:endParaRPr lang="en-CA" dirty="0"/>
          </a:p>
        </p:txBody>
      </p:sp>
      <p:pic>
        <p:nvPicPr>
          <p:cNvPr id="4" name="Content Placeholder 3"/>
          <p:cNvPicPr preferRelativeResize="0">
            <a:picLocks noGrp="1"/>
          </p:cNvPicPr>
          <p:nvPr>
            <p:ph sz="quarter" idx="11"/>
          </p:nvPr>
        </p:nvPicPr>
        <p:blipFill rotWithShape="1">
          <a:blip r:embed="rId4">
            <a:extLst>
              <a:ext uri="{28A0092B-C50C-407E-A947-70E740481C1C}">
                <a14:useLocalDpi xmlns:a14="http://schemas.microsoft.com/office/drawing/2010/main" val="0"/>
              </a:ext>
            </a:extLst>
          </a:blip>
          <a:srcRect l="17380" t="22442" r="34940"/>
          <a:stretch/>
        </p:blipFill>
        <p:spPr>
          <a:xfrm>
            <a:off x="544671" y="1167061"/>
            <a:ext cx="3753853" cy="3588505"/>
          </a:xfrm>
        </p:spPr>
      </p:pic>
      <p:sp>
        <p:nvSpPr>
          <p:cNvPr id="6" name="Rectangle 5"/>
          <p:cNvSpPr/>
          <p:nvPr/>
        </p:nvSpPr>
        <p:spPr>
          <a:xfrm rot="1440000">
            <a:off x="1677500" y="3443774"/>
            <a:ext cx="1321788" cy="181905"/>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Calibri Light" panose="020F0302020204030204" pitchFamily="34" charset="0"/>
            </a:endParaRPr>
          </a:p>
        </p:txBody>
      </p:sp>
      <p:sp>
        <p:nvSpPr>
          <p:cNvPr id="7" name="Rectangle 6"/>
          <p:cNvSpPr/>
          <p:nvPr/>
        </p:nvSpPr>
        <p:spPr>
          <a:xfrm rot="1440000">
            <a:off x="706526" y="2682284"/>
            <a:ext cx="1091747" cy="239771"/>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Calibri Light" panose="020F0302020204030204" pitchFamily="34" charset="0"/>
            </a:endParaRPr>
          </a:p>
        </p:txBody>
      </p:sp>
      <p:sp>
        <p:nvSpPr>
          <p:cNvPr id="9" name="Rectangle 8"/>
          <p:cNvSpPr/>
          <p:nvPr/>
        </p:nvSpPr>
        <p:spPr>
          <a:xfrm rot="1440000">
            <a:off x="3071627" y="3762095"/>
            <a:ext cx="1091747" cy="239771"/>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Calibri Light" panose="020F0302020204030204" pitchFamily="34" charset="0"/>
            </a:endParaRPr>
          </a:p>
        </p:txBody>
      </p:sp>
      <p:sp>
        <p:nvSpPr>
          <p:cNvPr id="10" name="Rectangle 9"/>
          <p:cNvSpPr/>
          <p:nvPr/>
        </p:nvSpPr>
        <p:spPr>
          <a:xfrm rot="1440000">
            <a:off x="1877205" y="3008096"/>
            <a:ext cx="1326962" cy="2000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Calibri Light" panose="020F0302020204030204" pitchFamily="34" charset="0"/>
            </a:endParaRPr>
          </a:p>
        </p:txBody>
      </p:sp>
      <p:graphicFrame>
        <p:nvGraphicFramePr>
          <p:cNvPr id="8" name="Diagram 7"/>
          <p:cNvGraphicFramePr/>
          <p:nvPr>
            <p:extLst>
              <p:ext uri="{D42A27DB-BD31-4B8C-83A1-F6EECF244321}">
                <p14:modId xmlns:p14="http://schemas.microsoft.com/office/powerpoint/2010/main" val="519282350"/>
              </p:ext>
            </p:extLst>
          </p:nvPr>
        </p:nvGraphicFramePr>
        <p:xfrm>
          <a:off x="4458810" y="1771503"/>
          <a:ext cx="4137468" cy="271652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TextBox 11"/>
          <p:cNvSpPr txBox="1"/>
          <p:nvPr/>
        </p:nvSpPr>
        <p:spPr>
          <a:xfrm>
            <a:off x="4683641" y="3871979"/>
            <a:ext cx="4280539" cy="338554"/>
          </a:xfrm>
          <a:prstGeom prst="rect">
            <a:avLst/>
          </a:prstGeom>
          <a:noFill/>
        </p:spPr>
        <p:txBody>
          <a:bodyPr wrap="square" rtlCol="0">
            <a:spAutoFit/>
          </a:bodyPr>
          <a:lstStyle/>
          <a:p>
            <a:pPr marL="342900" indent="-342900">
              <a:buFont typeface="Arial" panose="020B0604020202020204" pitchFamily="34" charset="0"/>
              <a:buChar char="•"/>
            </a:pPr>
            <a:r>
              <a:rPr lang="en-CA" sz="1600" dirty="0">
                <a:latin typeface="Calibri Light" panose="020F0302020204030204" pitchFamily="34" charset="0"/>
              </a:rPr>
              <a:t>Space occupied by another vehicle.</a:t>
            </a:r>
            <a:endParaRPr lang="en-CA" sz="1600" dirty="0"/>
          </a:p>
        </p:txBody>
      </p:sp>
      <p:sp>
        <p:nvSpPr>
          <p:cNvPr id="13" name="TextBox 12"/>
          <p:cNvSpPr txBox="1"/>
          <p:nvPr/>
        </p:nvSpPr>
        <p:spPr>
          <a:xfrm>
            <a:off x="4622829" y="2039637"/>
            <a:ext cx="4280539" cy="338554"/>
          </a:xfrm>
          <a:prstGeom prst="rect">
            <a:avLst/>
          </a:prstGeom>
          <a:noFill/>
        </p:spPr>
        <p:txBody>
          <a:bodyPr wrap="square" rtlCol="0">
            <a:spAutoFit/>
          </a:bodyPr>
          <a:lstStyle/>
          <a:p>
            <a:pPr marL="342900" indent="-342900">
              <a:buFont typeface="Arial" panose="020B0604020202020204" pitchFamily="34" charset="0"/>
              <a:buChar char="•"/>
            </a:pPr>
            <a:r>
              <a:rPr lang="en-CA" sz="1600" dirty="0">
                <a:latin typeface="Calibri Light" panose="020F0302020204030204" pitchFamily="34" charset="0"/>
              </a:rPr>
              <a:t>Open space you can move your vehicle into.</a:t>
            </a:r>
            <a:endParaRPr lang="en-CA" sz="1600" dirty="0"/>
          </a:p>
        </p:txBody>
      </p:sp>
      <p:sp>
        <p:nvSpPr>
          <p:cNvPr id="14" name="TextBox 13"/>
          <p:cNvSpPr txBox="1"/>
          <p:nvPr/>
        </p:nvSpPr>
        <p:spPr>
          <a:xfrm>
            <a:off x="4622830" y="2955808"/>
            <a:ext cx="4280539" cy="338554"/>
          </a:xfrm>
          <a:prstGeom prst="rect">
            <a:avLst/>
          </a:prstGeom>
          <a:noFill/>
        </p:spPr>
        <p:txBody>
          <a:bodyPr wrap="square" rtlCol="0">
            <a:spAutoFit/>
          </a:bodyPr>
          <a:lstStyle/>
          <a:p>
            <a:pPr marL="342900" indent="-342900">
              <a:buFont typeface="Arial" panose="020B0604020202020204" pitchFamily="34" charset="0"/>
              <a:buChar char="•"/>
            </a:pPr>
            <a:r>
              <a:rPr lang="en-US" sz="1600" dirty="0">
                <a:latin typeface="Calibri Light" panose="020F0302020204030204" pitchFamily="34" charset="0"/>
              </a:rPr>
              <a:t>Use if absolutely necessary</a:t>
            </a:r>
            <a:r>
              <a:rPr lang="en-CA" sz="1600" dirty="0">
                <a:latin typeface="Calibri Light" panose="020F0302020204030204" pitchFamily="34" charset="0"/>
              </a:rPr>
              <a:t>.</a:t>
            </a:r>
          </a:p>
        </p:txBody>
      </p:sp>
      <p:sp>
        <p:nvSpPr>
          <p:cNvPr id="15" name="TextBox 14"/>
          <p:cNvSpPr txBox="1"/>
          <p:nvPr/>
        </p:nvSpPr>
        <p:spPr>
          <a:xfrm>
            <a:off x="1249779" y="5228129"/>
            <a:ext cx="7714401" cy="830997"/>
          </a:xfrm>
          <a:prstGeom prst="rect">
            <a:avLst/>
          </a:prstGeom>
          <a:noFill/>
        </p:spPr>
        <p:txBody>
          <a:bodyPr wrap="square" rtlCol="0">
            <a:spAutoFit/>
          </a:bodyPr>
          <a:lstStyle/>
          <a:p>
            <a:r>
              <a:rPr lang="en-US" sz="2400" dirty="0">
                <a:latin typeface="Calibri Light" panose="020F0302020204030204" pitchFamily="34" charset="0"/>
              </a:rPr>
              <a:t>You need to continually monitor your gates so you know which escape options are available to you. </a:t>
            </a:r>
          </a:p>
        </p:txBody>
      </p:sp>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4957" y="5366608"/>
            <a:ext cx="554038" cy="554038"/>
          </a:xfrm>
          <a:prstGeom prst="rect">
            <a:avLst/>
          </a:prstGeom>
        </p:spPr>
      </p:pic>
    </p:spTree>
    <p:custDataLst>
      <p:tags r:id="rId1"/>
    </p:custDataLst>
    <p:extLst>
      <p:ext uri="{BB962C8B-B14F-4D97-AF65-F5344CB8AC3E}">
        <p14:creationId xmlns:p14="http://schemas.microsoft.com/office/powerpoint/2010/main" val="635275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09FD8-C918-E94A-9D94-37CB42D53DF6}"/>
              </a:ext>
            </a:extLst>
          </p:cNvPr>
          <p:cNvSpPr>
            <a:spLocks noGrp="1"/>
          </p:cNvSpPr>
          <p:nvPr>
            <p:ph type="title"/>
          </p:nvPr>
        </p:nvSpPr>
        <p:spPr/>
        <p:txBody>
          <a:bodyPr/>
          <a:lstStyle/>
          <a:p>
            <a:r>
              <a:rPr lang="en-US" dirty="0"/>
              <a:t>Pre-Class Assignment</a:t>
            </a:r>
          </a:p>
        </p:txBody>
      </p:sp>
      <p:sp>
        <p:nvSpPr>
          <p:cNvPr id="3" name="Content Placeholder 2">
            <a:extLst>
              <a:ext uri="{FF2B5EF4-FFF2-40B4-BE49-F238E27FC236}">
                <a16:creationId xmlns:a16="http://schemas.microsoft.com/office/drawing/2014/main" id="{66B7E3AE-308C-844F-ADB4-1192C08823D4}"/>
              </a:ext>
            </a:extLst>
          </p:cNvPr>
          <p:cNvSpPr>
            <a:spLocks noGrp="1"/>
          </p:cNvSpPr>
          <p:nvPr>
            <p:ph sz="quarter" idx="11"/>
          </p:nvPr>
        </p:nvSpPr>
        <p:spPr/>
        <p:txBody>
          <a:bodyPr/>
          <a:lstStyle/>
          <a:p>
            <a:pPr marL="0" indent="0">
              <a:buNone/>
            </a:pPr>
            <a:r>
              <a:rPr lang="en-US" dirty="0">
                <a:solidFill>
                  <a:schemeClr val="tx1">
                    <a:lumMod val="75000"/>
                    <a:lumOff val="25000"/>
                  </a:schemeClr>
                </a:solidFill>
              </a:rPr>
              <a:t>You will have:</a:t>
            </a:r>
            <a:endParaRPr lang="en-CA" dirty="0">
              <a:solidFill>
                <a:schemeClr val="tx1">
                  <a:lumMod val="75000"/>
                  <a:lumOff val="25000"/>
                </a:schemeClr>
              </a:solidFill>
            </a:endParaRPr>
          </a:p>
          <a:p>
            <a:pPr lvl="0"/>
            <a:r>
              <a:rPr lang="en-US" dirty="0">
                <a:solidFill>
                  <a:schemeClr val="tx1">
                    <a:lumMod val="75000"/>
                    <a:lumOff val="25000"/>
                  </a:schemeClr>
                </a:solidFill>
              </a:rPr>
              <a:t>Reviewed the material from the last lesson.</a:t>
            </a:r>
            <a:endParaRPr lang="en-CA" dirty="0">
              <a:solidFill>
                <a:schemeClr val="tx1">
                  <a:lumMod val="75000"/>
                  <a:lumOff val="25000"/>
                </a:schemeClr>
              </a:solidFill>
            </a:endParaRPr>
          </a:p>
          <a:p>
            <a:pPr lvl="0"/>
            <a:r>
              <a:rPr lang="en-CA" dirty="0">
                <a:solidFill>
                  <a:schemeClr val="tx1">
                    <a:lumMod val="75000"/>
                    <a:lumOff val="25000"/>
                  </a:schemeClr>
                </a:solidFill>
              </a:rPr>
              <a:t>Any questions about Lesson 4?</a:t>
            </a:r>
          </a:p>
          <a:p>
            <a:endParaRPr lang="en-US" dirty="0"/>
          </a:p>
        </p:txBody>
      </p:sp>
    </p:spTree>
    <p:custDataLst>
      <p:tags r:id="rId1"/>
    </p:custDataLst>
    <p:extLst>
      <p:ext uri="{BB962C8B-B14F-4D97-AF65-F5344CB8AC3E}">
        <p14:creationId xmlns:p14="http://schemas.microsoft.com/office/powerpoint/2010/main" val="12001275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Visual Search Techniques</a:t>
            </a:r>
            <a:endParaRPr lang="en-CA" dirty="0"/>
          </a:p>
        </p:txBody>
      </p:sp>
      <p:pic>
        <p:nvPicPr>
          <p:cNvPr id="4" name="Content Placeholder 3"/>
          <p:cNvPicPr>
            <a:picLocks noGrp="1"/>
          </p:cNvPicPr>
          <p:nvPr>
            <p:ph sz="quarter" idx="11"/>
          </p:nvPr>
        </p:nvPicPr>
        <p:blipFill>
          <a:blip r:embed="rId4">
            <a:extLst>
              <a:ext uri="{28A0092B-C50C-407E-A947-70E740481C1C}">
                <a14:useLocalDpi xmlns:a14="http://schemas.microsoft.com/office/drawing/2010/main" val="0"/>
              </a:ext>
            </a:extLst>
          </a:blip>
          <a:stretch>
            <a:fillRect/>
          </a:stretch>
        </p:blipFill>
        <p:spPr>
          <a:xfrm>
            <a:off x="2533749" y="2319816"/>
            <a:ext cx="3908541" cy="3484687"/>
          </a:xfrm>
          <a:prstGeom prst="rect">
            <a:avLst/>
          </a:prstGeom>
        </p:spPr>
      </p:pic>
      <p:sp>
        <p:nvSpPr>
          <p:cNvPr id="5" name="TextBox 4"/>
          <p:cNvSpPr txBox="1"/>
          <p:nvPr/>
        </p:nvSpPr>
        <p:spPr>
          <a:xfrm>
            <a:off x="544670" y="934821"/>
            <a:ext cx="7886700" cy="1384995"/>
          </a:xfrm>
          <a:prstGeom prst="rect">
            <a:avLst/>
          </a:prstGeom>
          <a:noFill/>
        </p:spPr>
        <p:txBody>
          <a:bodyPr wrap="square" rtlCol="0">
            <a:spAutoFit/>
          </a:bodyPr>
          <a:lstStyle/>
          <a:p>
            <a:r>
              <a:rPr lang="en-CA" sz="2800" dirty="0">
                <a:solidFill>
                  <a:schemeClr val="tx1">
                    <a:lumMod val="75000"/>
                    <a:lumOff val="25000"/>
                  </a:schemeClr>
                </a:solidFill>
                <a:latin typeface="Calibri Light" panose="020F0302020204030204" pitchFamily="34" charset="0"/>
              </a:rPr>
              <a:t>Make your zone of awareness a full 360˚ area around the vehicle in all directions - like a big bubble of awareness .</a:t>
            </a:r>
          </a:p>
        </p:txBody>
      </p:sp>
    </p:spTree>
    <p:custDataLst>
      <p:tags r:id="rId1"/>
    </p:custDataLst>
    <p:extLst>
      <p:ext uri="{BB962C8B-B14F-4D97-AF65-F5344CB8AC3E}">
        <p14:creationId xmlns:p14="http://schemas.microsoft.com/office/powerpoint/2010/main" val="42636619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 Search Techniques</a:t>
            </a:r>
            <a:endParaRPr lang="en-CA" dirty="0"/>
          </a:p>
        </p:txBody>
      </p:sp>
      <p:sp>
        <p:nvSpPr>
          <p:cNvPr id="3" name="Content Placeholder 2"/>
          <p:cNvSpPr>
            <a:spLocks noGrp="1"/>
          </p:cNvSpPr>
          <p:nvPr>
            <p:ph sz="quarter" idx="11"/>
          </p:nvPr>
        </p:nvSpPr>
        <p:spPr>
          <a:xfrm>
            <a:off x="628651" y="934822"/>
            <a:ext cx="7886700" cy="5079116"/>
          </a:xfrm>
        </p:spPr>
        <p:txBody>
          <a:bodyPr/>
          <a:lstStyle/>
          <a:p>
            <a:pPr marL="0" indent="0">
              <a:spcAft>
                <a:spcPts val="800"/>
              </a:spcAft>
              <a:buNone/>
            </a:pPr>
            <a:r>
              <a:rPr lang="en-CA" dirty="0">
                <a:solidFill>
                  <a:schemeClr val="tx1">
                    <a:lumMod val="75000"/>
                    <a:lumOff val="25000"/>
                  </a:schemeClr>
                </a:solidFill>
              </a:rPr>
              <a:t>Here are visual search techniques to practice and use regularly:</a:t>
            </a:r>
          </a:p>
          <a:p>
            <a:pPr lvl="0">
              <a:spcAft>
                <a:spcPts val="800"/>
              </a:spcAft>
              <a:buClr>
                <a:schemeClr val="accent1"/>
              </a:buClr>
            </a:pPr>
            <a:r>
              <a:rPr lang="en-CA" sz="2400" dirty="0">
                <a:solidFill>
                  <a:schemeClr val="tx1">
                    <a:lumMod val="75000"/>
                    <a:lumOff val="25000"/>
                  </a:schemeClr>
                </a:solidFill>
              </a:rPr>
              <a:t>Fill the Gap </a:t>
            </a:r>
          </a:p>
          <a:p>
            <a:pPr lvl="0">
              <a:spcAft>
                <a:spcPts val="800"/>
              </a:spcAft>
              <a:buClr>
                <a:schemeClr val="accent1"/>
              </a:buClr>
            </a:pPr>
            <a:r>
              <a:rPr lang="en-CA" sz="2400" dirty="0">
                <a:solidFill>
                  <a:schemeClr val="tx1">
                    <a:lumMod val="75000"/>
                    <a:lumOff val="25000"/>
                  </a:schemeClr>
                </a:solidFill>
              </a:rPr>
              <a:t>Sweep </a:t>
            </a:r>
          </a:p>
          <a:p>
            <a:pPr lvl="0">
              <a:spcAft>
                <a:spcPts val="800"/>
              </a:spcAft>
              <a:buClr>
                <a:schemeClr val="accent1"/>
              </a:buClr>
            </a:pPr>
            <a:r>
              <a:rPr lang="en-CA" sz="2400" dirty="0">
                <a:solidFill>
                  <a:schemeClr val="tx1">
                    <a:lumMod val="75000"/>
                    <a:lumOff val="25000"/>
                  </a:schemeClr>
                </a:solidFill>
              </a:rPr>
              <a:t>Mirror Check</a:t>
            </a:r>
          </a:p>
          <a:p>
            <a:pPr lvl="1">
              <a:spcAft>
                <a:spcPts val="800"/>
              </a:spcAft>
              <a:buClr>
                <a:schemeClr val="accent1"/>
              </a:buClr>
            </a:pPr>
            <a:r>
              <a:rPr lang="en-CA" sz="2000" dirty="0">
                <a:solidFill>
                  <a:schemeClr val="tx1">
                    <a:lumMod val="75000"/>
                    <a:lumOff val="25000"/>
                  </a:schemeClr>
                </a:solidFill>
              </a:rPr>
              <a:t>Every 10-15 seconds </a:t>
            </a:r>
          </a:p>
          <a:p>
            <a:pPr lvl="0">
              <a:spcAft>
                <a:spcPts val="800"/>
              </a:spcAft>
              <a:buClr>
                <a:schemeClr val="accent1"/>
              </a:buClr>
            </a:pPr>
            <a:r>
              <a:rPr lang="en-CA" sz="2400" dirty="0">
                <a:solidFill>
                  <a:schemeClr val="tx1">
                    <a:lumMod val="75000"/>
                    <a:lumOff val="25000"/>
                  </a:schemeClr>
                </a:solidFill>
              </a:rPr>
              <a:t>Gauge Check</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40667" y="1740526"/>
            <a:ext cx="4639734" cy="3096518"/>
          </a:xfrm>
          <a:prstGeom prst="roundRect">
            <a:avLst>
              <a:gd name="adj" fmla="val 16667"/>
            </a:avLst>
          </a:prstGeom>
          <a:ln w="12700">
            <a:solidFill>
              <a:srgbClr val="3B92A0"/>
            </a:solidFill>
            <a:miter lim="800000"/>
          </a:ln>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24569301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 Search Summary</a:t>
            </a:r>
          </a:p>
        </p:txBody>
      </p:sp>
      <p:sp>
        <p:nvSpPr>
          <p:cNvPr id="3" name="Content Placeholder 2"/>
          <p:cNvSpPr>
            <a:spLocks noGrp="1"/>
          </p:cNvSpPr>
          <p:nvPr>
            <p:ph sz="quarter" idx="11"/>
          </p:nvPr>
        </p:nvSpPr>
        <p:spPr>
          <a:xfrm>
            <a:off x="544671" y="934821"/>
            <a:ext cx="7886700" cy="4759569"/>
          </a:xfrm>
        </p:spPr>
        <p:txBody>
          <a:bodyPr/>
          <a:lstStyle/>
          <a:p>
            <a:pPr defTabSz="457200">
              <a:lnSpc>
                <a:spcPct val="100000"/>
              </a:lnSpc>
              <a:spcBef>
                <a:spcPts val="0"/>
              </a:spcBef>
              <a:spcAft>
                <a:spcPts val="800"/>
              </a:spcAft>
              <a:buClr>
                <a:schemeClr val="accent1"/>
              </a:buClr>
            </a:pPr>
            <a:r>
              <a:rPr lang="en-US" dirty="0">
                <a:solidFill>
                  <a:schemeClr val="tx1">
                    <a:lumMod val="75000"/>
                    <a:lumOff val="25000"/>
                  </a:schemeClr>
                </a:solidFill>
              </a:rPr>
              <a:t>Check your mirrors every 10 to 15 seconds</a:t>
            </a:r>
          </a:p>
          <a:p>
            <a:pPr defTabSz="457200">
              <a:lnSpc>
                <a:spcPct val="100000"/>
              </a:lnSpc>
              <a:spcBef>
                <a:spcPts val="0"/>
              </a:spcBef>
              <a:spcAft>
                <a:spcPts val="800"/>
              </a:spcAft>
              <a:buClr>
                <a:schemeClr val="accent1"/>
              </a:buClr>
            </a:pPr>
            <a:r>
              <a:rPr lang="en-US" dirty="0">
                <a:solidFill>
                  <a:schemeClr val="tx1">
                    <a:lumMod val="75000"/>
                    <a:lumOff val="25000"/>
                  </a:schemeClr>
                </a:solidFill>
              </a:rPr>
              <a:t>Check your gates </a:t>
            </a:r>
          </a:p>
          <a:p>
            <a:pPr defTabSz="457200">
              <a:lnSpc>
                <a:spcPct val="100000"/>
              </a:lnSpc>
              <a:spcBef>
                <a:spcPts val="0"/>
              </a:spcBef>
              <a:spcAft>
                <a:spcPts val="800"/>
              </a:spcAft>
              <a:buClr>
                <a:schemeClr val="accent1"/>
              </a:buClr>
            </a:pPr>
            <a:r>
              <a:rPr lang="en-US" dirty="0">
                <a:solidFill>
                  <a:schemeClr val="tx1">
                    <a:lumMod val="75000"/>
                    <a:lumOff val="25000"/>
                  </a:schemeClr>
                </a:solidFill>
              </a:rPr>
              <a:t>Note vehicles you are following, or vehicles following you</a:t>
            </a:r>
          </a:p>
          <a:p>
            <a:pPr defTabSz="457200">
              <a:lnSpc>
                <a:spcPct val="100000"/>
              </a:lnSpc>
              <a:spcBef>
                <a:spcPts val="0"/>
              </a:spcBef>
              <a:spcAft>
                <a:spcPts val="800"/>
              </a:spcAft>
              <a:buClr>
                <a:schemeClr val="accent1"/>
              </a:buClr>
            </a:pPr>
            <a:r>
              <a:rPr lang="en-US" dirty="0">
                <a:solidFill>
                  <a:schemeClr val="tx1">
                    <a:lumMod val="75000"/>
                    <a:lumOff val="25000"/>
                  </a:schemeClr>
                </a:solidFill>
              </a:rPr>
              <a:t>SEE what's going on around your vehicle</a:t>
            </a:r>
          </a:p>
        </p:txBody>
      </p:sp>
    </p:spTree>
    <p:custDataLst>
      <p:tags r:id="rId1"/>
    </p:custDataLst>
    <p:extLst>
      <p:ext uri="{BB962C8B-B14F-4D97-AF65-F5344CB8AC3E}">
        <p14:creationId xmlns:p14="http://schemas.microsoft.com/office/powerpoint/2010/main" val="10748381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Other Senses</a:t>
            </a:r>
            <a:endParaRPr lang="en-CA" dirty="0"/>
          </a:p>
        </p:txBody>
      </p:sp>
      <p:sp>
        <p:nvSpPr>
          <p:cNvPr id="3" name="Content Placeholder 2"/>
          <p:cNvSpPr>
            <a:spLocks noGrp="1"/>
          </p:cNvSpPr>
          <p:nvPr>
            <p:ph sz="quarter" idx="11"/>
          </p:nvPr>
        </p:nvSpPr>
        <p:spPr>
          <a:xfrm>
            <a:off x="628651" y="934822"/>
            <a:ext cx="7886700" cy="5079116"/>
          </a:xfrm>
        </p:spPr>
        <p:txBody>
          <a:bodyPr/>
          <a:lstStyle/>
          <a:p>
            <a:pPr marL="0" indent="0">
              <a:buNone/>
            </a:pPr>
            <a:r>
              <a:rPr lang="en-CA" dirty="0">
                <a:solidFill>
                  <a:schemeClr val="tx1">
                    <a:lumMod val="75000"/>
                    <a:lumOff val="25000"/>
                  </a:schemeClr>
                </a:solidFill>
              </a:rPr>
              <a:t>Vision is the most important sense you need for driving, but you can use other senses to detect potential hazards:  </a:t>
            </a:r>
          </a:p>
          <a:p>
            <a:pPr lvl="0">
              <a:buClr>
                <a:schemeClr val="accent1"/>
              </a:buClr>
            </a:pPr>
            <a:r>
              <a:rPr lang="en-CA" sz="2400" dirty="0">
                <a:solidFill>
                  <a:schemeClr val="tx1">
                    <a:lumMod val="75000"/>
                    <a:lumOff val="25000"/>
                  </a:schemeClr>
                </a:solidFill>
              </a:rPr>
              <a:t>Sound (horns, train whistles, sirens, children)</a:t>
            </a:r>
          </a:p>
          <a:p>
            <a:pPr lvl="1">
              <a:buClr>
                <a:schemeClr val="accent1"/>
              </a:buClr>
            </a:pPr>
            <a:r>
              <a:rPr lang="en-CA" sz="2000" dirty="0">
                <a:solidFill>
                  <a:schemeClr val="tx1">
                    <a:lumMod val="75000"/>
                    <a:lumOff val="25000"/>
                  </a:schemeClr>
                </a:solidFill>
              </a:rPr>
              <a:t>Keep music and radio at a reasonable level</a:t>
            </a:r>
          </a:p>
          <a:p>
            <a:pPr lvl="0">
              <a:buClr>
                <a:schemeClr val="accent1"/>
              </a:buClr>
            </a:pPr>
            <a:r>
              <a:rPr lang="en-CA" sz="2400" dirty="0">
                <a:solidFill>
                  <a:schemeClr val="tx1">
                    <a:lumMod val="75000"/>
                    <a:lumOff val="25000"/>
                  </a:schemeClr>
                </a:solidFill>
              </a:rPr>
              <a:t>Touch (vibrations)</a:t>
            </a:r>
          </a:p>
          <a:p>
            <a:pPr lvl="0">
              <a:buClr>
                <a:schemeClr val="accent1"/>
              </a:buClr>
            </a:pPr>
            <a:r>
              <a:rPr lang="en-CA" sz="2400" dirty="0">
                <a:solidFill>
                  <a:schemeClr val="tx1">
                    <a:lumMod val="75000"/>
                    <a:lumOff val="25000"/>
                  </a:schemeClr>
                </a:solidFill>
              </a:rPr>
              <a:t>Smell (rubber, oil, smoke)</a:t>
            </a:r>
          </a:p>
          <a:p>
            <a:pPr lvl="1">
              <a:buClr>
                <a:schemeClr val="accent1"/>
              </a:buClr>
            </a:pPr>
            <a:r>
              <a:rPr lang="en-CA" sz="2000" dirty="0">
                <a:solidFill>
                  <a:schemeClr val="tx1">
                    <a:lumMod val="75000"/>
                    <a:lumOff val="25000"/>
                  </a:schemeClr>
                </a:solidFill>
              </a:rPr>
              <a:t>From engine or tires</a:t>
            </a:r>
          </a:p>
          <a:p>
            <a:pPr lvl="1">
              <a:buClr>
                <a:schemeClr val="accent1"/>
              </a:buClr>
            </a:pPr>
            <a:r>
              <a:rPr lang="en-CA" sz="2000" dirty="0">
                <a:solidFill>
                  <a:schemeClr val="tx1">
                    <a:lumMod val="75000"/>
                    <a:lumOff val="25000"/>
                  </a:schemeClr>
                </a:solidFill>
              </a:rPr>
              <a:t>From environment</a:t>
            </a:r>
          </a:p>
        </p:txBody>
      </p:sp>
    </p:spTree>
    <p:custDataLst>
      <p:tags r:id="rId1"/>
    </p:custDataLst>
    <p:extLst>
      <p:ext uri="{BB962C8B-B14F-4D97-AF65-F5344CB8AC3E}">
        <p14:creationId xmlns:p14="http://schemas.microsoft.com/office/powerpoint/2010/main" val="23352597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09FD8-C918-E94A-9D94-37CB42D53DF6}"/>
              </a:ext>
            </a:extLst>
          </p:cNvPr>
          <p:cNvSpPr>
            <a:spLocks noGrp="1"/>
          </p:cNvSpPr>
          <p:nvPr>
            <p:ph type="title"/>
          </p:nvPr>
        </p:nvSpPr>
        <p:spPr/>
        <p:txBody>
          <a:bodyPr/>
          <a:lstStyle/>
          <a:p>
            <a:r>
              <a:rPr lang="en-US" dirty="0">
                <a:latin typeface="Calibri Light" panose="020F0302020204030204" pitchFamily="34" charset="0"/>
              </a:rPr>
              <a:t>Review</a:t>
            </a:r>
          </a:p>
        </p:txBody>
      </p:sp>
      <p:sp>
        <p:nvSpPr>
          <p:cNvPr id="3" name="Content Placeholder 2">
            <a:extLst>
              <a:ext uri="{FF2B5EF4-FFF2-40B4-BE49-F238E27FC236}">
                <a16:creationId xmlns:a16="http://schemas.microsoft.com/office/drawing/2014/main" id="{66B7E3AE-308C-844F-ADB4-1192C08823D4}"/>
              </a:ext>
            </a:extLst>
          </p:cNvPr>
          <p:cNvSpPr>
            <a:spLocks noGrp="1"/>
          </p:cNvSpPr>
          <p:nvPr>
            <p:ph sz="quarter" idx="11"/>
          </p:nvPr>
        </p:nvSpPr>
        <p:spPr/>
        <p:txBody>
          <a:bodyPr/>
          <a:lstStyle/>
          <a:p>
            <a:pPr marL="0" lvl="0" indent="0">
              <a:buNone/>
            </a:pPr>
            <a:r>
              <a:rPr lang="en-CA" dirty="0">
                <a:solidFill>
                  <a:schemeClr val="tx1">
                    <a:lumMod val="75000"/>
                    <a:lumOff val="25000"/>
                  </a:schemeClr>
                </a:solidFill>
                <a:latin typeface="Calibri Light" panose="020F0302020204030204" pitchFamily="34" charset="0"/>
              </a:rPr>
              <a:t>How can you SEE better?</a:t>
            </a:r>
          </a:p>
          <a:p>
            <a:pPr marL="0" lvl="0" indent="0">
              <a:buNone/>
            </a:pPr>
            <a:r>
              <a:rPr lang="en-CA" dirty="0">
                <a:solidFill>
                  <a:schemeClr val="tx1">
                    <a:lumMod val="75000"/>
                    <a:lumOff val="25000"/>
                  </a:schemeClr>
                </a:solidFill>
              </a:rPr>
              <a:t>Answer:</a:t>
            </a:r>
            <a:endParaRPr lang="en-CA" dirty="0">
              <a:solidFill>
                <a:schemeClr val="tx1">
                  <a:lumMod val="75000"/>
                  <a:lumOff val="25000"/>
                </a:schemeClr>
              </a:solidFill>
              <a:latin typeface="Calibri Light" panose="020F0302020204030204" pitchFamily="34" charset="0"/>
            </a:endParaRPr>
          </a:p>
          <a:p>
            <a:pPr defTabSz="457200">
              <a:lnSpc>
                <a:spcPct val="107000"/>
              </a:lnSpc>
              <a:spcBef>
                <a:spcPts val="0"/>
              </a:spcBef>
              <a:spcAft>
                <a:spcPts val="800"/>
              </a:spcAft>
              <a:buClr>
                <a:srgbClr val="54C7DA"/>
              </a:buClr>
              <a:tabLst/>
            </a:pPr>
            <a:r>
              <a:rPr lang="en-CA" sz="2400" dirty="0">
                <a:solidFill>
                  <a:schemeClr val="tx1">
                    <a:lumMod val="75000"/>
                    <a:lumOff val="25000"/>
                  </a:schemeClr>
                </a:solidFill>
              </a:rPr>
              <a:t>Practicing the commentary driving technique</a:t>
            </a:r>
            <a:endParaRPr lang="en-US" altLang="en-US" sz="2400" dirty="0">
              <a:solidFill>
                <a:schemeClr val="tx1">
                  <a:lumMod val="75000"/>
                  <a:lumOff val="25000"/>
                </a:schemeClr>
              </a:solidFill>
              <a:ea typeface="+mn-ea"/>
              <a:cs typeface="+mn-cs"/>
            </a:endParaRPr>
          </a:p>
          <a:p>
            <a:pPr lvl="0" defTabSz="457200">
              <a:lnSpc>
                <a:spcPct val="107000"/>
              </a:lnSpc>
              <a:spcBef>
                <a:spcPts val="0"/>
              </a:spcBef>
              <a:spcAft>
                <a:spcPts val="800"/>
              </a:spcAft>
              <a:buClr>
                <a:srgbClr val="54C7DA"/>
              </a:buClr>
              <a:tabLst/>
            </a:pPr>
            <a:r>
              <a:rPr lang="en-CA" sz="2400" dirty="0">
                <a:solidFill>
                  <a:schemeClr val="tx1">
                    <a:lumMod val="75000"/>
                    <a:lumOff val="25000"/>
                  </a:schemeClr>
                </a:solidFill>
              </a:rPr>
              <a:t>Develop good visual habits </a:t>
            </a:r>
            <a:endParaRPr lang="en-US" altLang="en-US" sz="2400" dirty="0">
              <a:solidFill>
                <a:schemeClr val="tx1">
                  <a:lumMod val="75000"/>
                  <a:lumOff val="25000"/>
                </a:schemeClr>
              </a:solidFill>
              <a:ea typeface="+mn-ea"/>
              <a:cs typeface="+mn-cs"/>
            </a:endParaRPr>
          </a:p>
          <a:p>
            <a:pPr lvl="0" defTabSz="457200">
              <a:lnSpc>
                <a:spcPct val="107000"/>
              </a:lnSpc>
              <a:spcBef>
                <a:spcPts val="0"/>
              </a:spcBef>
              <a:spcAft>
                <a:spcPts val="800"/>
              </a:spcAft>
              <a:buClr>
                <a:srgbClr val="54C7DA"/>
              </a:buClr>
              <a:tabLst/>
            </a:pPr>
            <a:r>
              <a:rPr lang="en-US" altLang="en-US" sz="2400" dirty="0">
                <a:solidFill>
                  <a:srgbClr val="000000">
                    <a:lumMod val="75000"/>
                    <a:lumOff val="25000"/>
                  </a:srgbClr>
                </a:solidFill>
                <a:latin typeface="Calibri Light" panose="020F0302020204030204" pitchFamily="34" charset="0"/>
                <a:ea typeface="+mn-ea"/>
                <a:cs typeface="+mn-cs"/>
              </a:rPr>
              <a:t>Use all your senses</a:t>
            </a:r>
          </a:p>
          <a:p>
            <a:pPr lvl="0" defTabSz="457200">
              <a:lnSpc>
                <a:spcPct val="107000"/>
              </a:lnSpc>
              <a:spcBef>
                <a:spcPts val="0"/>
              </a:spcBef>
              <a:spcAft>
                <a:spcPts val="800"/>
              </a:spcAft>
              <a:buClr>
                <a:srgbClr val="54C7DA"/>
              </a:buClr>
              <a:tabLst/>
            </a:pPr>
            <a:r>
              <a:rPr lang="en-US" altLang="en-US" sz="2400" dirty="0">
                <a:solidFill>
                  <a:srgbClr val="000000">
                    <a:lumMod val="75000"/>
                    <a:lumOff val="25000"/>
                  </a:srgbClr>
                </a:solidFill>
                <a:latin typeface="Calibri Light" panose="020F0302020204030204" pitchFamily="34" charset="0"/>
                <a:ea typeface="+mn-ea"/>
                <a:cs typeface="+mn-cs"/>
              </a:rPr>
              <a:t>Be aware of driving conditions</a:t>
            </a:r>
          </a:p>
          <a:p>
            <a:pPr lvl="0" defTabSz="457200">
              <a:lnSpc>
                <a:spcPct val="107000"/>
              </a:lnSpc>
              <a:spcBef>
                <a:spcPts val="0"/>
              </a:spcBef>
              <a:spcAft>
                <a:spcPts val="800"/>
              </a:spcAft>
              <a:buClr>
                <a:srgbClr val="54C7DA"/>
              </a:buClr>
              <a:tabLst/>
            </a:pPr>
            <a:r>
              <a:rPr lang="en-US" sz="2400" dirty="0">
                <a:solidFill>
                  <a:srgbClr val="000000">
                    <a:lumMod val="75000"/>
                    <a:lumOff val="25000"/>
                  </a:srgbClr>
                </a:solidFill>
                <a:latin typeface="Calibri Light" panose="020F0302020204030204" pitchFamily="34" charset="0"/>
                <a:ea typeface="+mn-ea"/>
                <a:cs typeface="+mn-cs"/>
              </a:rPr>
              <a:t>Learn to share the road</a:t>
            </a:r>
            <a:endParaRPr lang="en-CA" sz="2400" dirty="0">
              <a:solidFill>
                <a:schemeClr val="tx1">
                  <a:lumMod val="75000"/>
                  <a:lumOff val="25000"/>
                </a:schemeClr>
              </a:solidFill>
              <a:latin typeface="Calibri Light" panose="020F0302020204030204" pitchFamily="34" charset="0"/>
            </a:endParaRPr>
          </a:p>
          <a:p>
            <a:endParaRPr lang="en-US" dirty="0"/>
          </a:p>
        </p:txBody>
      </p:sp>
    </p:spTree>
    <p:custDataLst>
      <p:tags r:id="rId1"/>
    </p:custDataLst>
    <p:extLst>
      <p:ext uri="{BB962C8B-B14F-4D97-AF65-F5344CB8AC3E}">
        <p14:creationId xmlns:p14="http://schemas.microsoft.com/office/powerpoint/2010/main" val="211998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2</a:t>
            </a:r>
          </a:p>
        </p:txBody>
      </p:sp>
      <p:sp>
        <p:nvSpPr>
          <p:cNvPr id="3" name="Content Placeholder 2"/>
          <p:cNvSpPr>
            <a:spLocks noGrp="1"/>
          </p:cNvSpPr>
          <p:nvPr>
            <p:ph sz="quarter" idx="11"/>
          </p:nvPr>
        </p:nvSpPr>
        <p:spPr/>
        <p:txBody>
          <a:bodyPr/>
          <a:lstStyle/>
          <a:p>
            <a:r>
              <a:rPr lang="en-US" dirty="0">
                <a:solidFill>
                  <a:schemeClr val="tx1">
                    <a:lumMod val="75000"/>
                    <a:lumOff val="25000"/>
                  </a:schemeClr>
                </a:solidFill>
              </a:rPr>
              <a:t>Time: 20 minutes</a:t>
            </a:r>
          </a:p>
          <a:p>
            <a:r>
              <a:rPr lang="en-US" dirty="0">
                <a:solidFill>
                  <a:schemeClr val="tx1">
                    <a:lumMod val="75000"/>
                    <a:lumOff val="25000"/>
                  </a:schemeClr>
                </a:solidFill>
              </a:rPr>
              <a:t>Complete Exercise 2: Defensive Driving (SEE)</a:t>
            </a:r>
          </a:p>
        </p:txBody>
      </p:sp>
    </p:spTree>
    <p:custDataLst>
      <p:tags r:id="rId1"/>
    </p:custDataLst>
    <p:extLst>
      <p:ext uri="{BB962C8B-B14F-4D97-AF65-F5344CB8AC3E}">
        <p14:creationId xmlns:p14="http://schemas.microsoft.com/office/powerpoint/2010/main" val="42645577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93382EF-B063-644C-A557-466824D23461}"/>
              </a:ext>
            </a:extLst>
          </p:cNvPr>
          <p:cNvSpPr>
            <a:spLocks noGrp="1"/>
          </p:cNvSpPr>
          <p:nvPr>
            <p:ph sz="quarter" idx="4294967295"/>
          </p:nvPr>
        </p:nvSpPr>
        <p:spPr>
          <a:xfrm>
            <a:off x="319596" y="1799224"/>
            <a:ext cx="8515350" cy="3709987"/>
          </a:xfrm>
          <a:prstGeom prst="rect">
            <a:avLst/>
          </a:prstGeom>
        </p:spPr>
        <p:txBody>
          <a:bodyPr/>
          <a:lstStyle/>
          <a:p>
            <a:pPr marL="0" indent="0">
              <a:buNone/>
            </a:pPr>
            <a:r>
              <a:rPr lang="en-CA" sz="3600" b="1" dirty="0">
                <a:solidFill>
                  <a:schemeClr val="tx1">
                    <a:lumMod val="75000"/>
                    <a:lumOff val="25000"/>
                  </a:schemeClr>
                </a:solidFill>
                <a:latin typeface="Calibri Light" panose="020F0302020204030204" pitchFamily="34" charset="0"/>
                <a:cs typeface="Arial" panose="020B0604020202020204" pitchFamily="34" charset="0"/>
              </a:rPr>
              <a:t>Potentially Hazardous Situations</a:t>
            </a:r>
          </a:p>
          <a:p>
            <a:pPr marL="457200" lvl="1" indent="0">
              <a:spcBef>
                <a:spcPts val="1000"/>
              </a:spcBef>
              <a:spcAft>
                <a:spcPts val="800"/>
              </a:spcAft>
              <a:buClr>
                <a:schemeClr val="accent1"/>
              </a:buClr>
              <a:buNone/>
            </a:pPr>
            <a:r>
              <a:rPr lang="en-US" sz="2800" dirty="0">
                <a:solidFill>
                  <a:schemeClr val="tx1">
                    <a:lumMod val="75000"/>
                    <a:lumOff val="25000"/>
                  </a:schemeClr>
                </a:solidFill>
                <a:latin typeface="Calibri Light" panose="020F0302020204030204" pitchFamily="34" charset="0"/>
              </a:rPr>
              <a:t>After completing this section, you should be able to:</a:t>
            </a:r>
            <a:endParaRPr lang="en-CA" sz="2800" dirty="0">
              <a:solidFill>
                <a:schemeClr val="tx1">
                  <a:lumMod val="75000"/>
                  <a:lumOff val="25000"/>
                </a:schemeClr>
              </a:solidFill>
              <a:latin typeface="Calibri Light" panose="020F0302020204030204" pitchFamily="34" charset="0"/>
            </a:endParaRPr>
          </a:p>
          <a:p>
            <a:pPr lvl="1">
              <a:spcAft>
                <a:spcPts val="800"/>
              </a:spcAft>
              <a:buClr>
                <a:schemeClr val="accent1"/>
              </a:buClr>
            </a:pPr>
            <a:r>
              <a:rPr lang="en-CA" dirty="0">
                <a:solidFill>
                  <a:schemeClr val="tx1">
                    <a:lumMod val="75000"/>
                    <a:lumOff val="25000"/>
                  </a:schemeClr>
                </a:solidFill>
                <a:latin typeface="Calibri Light" panose="020F0302020204030204" pitchFamily="34" charset="0"/>
                <a:cs typeface="Arial" panose="020B0604020202020204" pitchFamily="34" charset="0"/>
              </a:rPr>
              <a:t>Identify visual cues and other signs of potentially hazardous traffic situation</a:t>
            </a:r>
          </a:p>
        </p:txBody>
      </p:sp>
    </p:spTree>
    <p:custDataLst>
      <p:tags r:id="rId1"/>
    </p:custDataLst>
    <p:extLst>
      <p:ext uri="{BB962C8B-B14F-4D97-AF65-F5344CB8AC3E}">
        <p14:creationId xmlns:p14="http://schemas.microsoft.com/office/powerpoint/2010/main" val="27080810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Parked Vehicles</a:t>
            </a:r>
            <a:endParaRPr lang="en-CA" b="1" dirty="0"/>
          </a:p>
        </p:txBody>
      </p:sp>
      <p:sp>
        <p:nvSpPr>
          <p:cNvPr id="3" name="Content Placeholder 2"/>
          <p:cNvSpPr>
            <a:spLocks noGrp="1"/>
          </p:cNvSpPr>
          <p:nvPr>
            <p:ph sz="quarter" idx="11"/>
          </p:nvPr>
        </p:nvSpPr>
        <p:spPr>
          <a:xfrm>
            <a:off x="544671" y="934821"/>
            <a:ext cx="7886700" cy="4941046"/>
          </a:xfrm>
        </p:spPr>
        <p:txBody>
          <a:bodyPr/>
          <a:lstStyle/>
          <a:p>
            <a:pPr marL="0" lvl="0" indent="0">
              <a:buNone/>
            </a:pPr>
            <a:r>
              <a:rPr lang="en-CA" dirty="0">
                <a:solidFill>
                  <a:schemeClr val="tx1">
                    <a:lumMod val="75000"/>
                    <a:lumOff val="25000"/>
                  </a:schemeClr>
                </a:solidFill>
              </a:rPr>
              <a:t>Parked vehicles pose these potential hazards:</a:t>
            </a:r>
          </a:p>
          <a:p>
            <a:pPr>
              <a:spcAft>
                <a:spcPts val="800"/>
              </a:spcAft>
              <a:buClr>
                <a:schemeClr val="accent1"/>
              </a:buClr>
            </a:pPr>
            <a:r>
              <a:rPr lang="en-US" sz="2400" dirty="0">
                <a:solidFill>
                  <a:schemeClr val="tx1">
                    <a:lumMod val="75000"/>
                    <a:lumOff val="25000"/>
                  </a:schemeClr>
                </a:solidFill>
              </a:rPr>
              <a:t>Pedestrians or animals may suddenly emerge from between parked vehicles.</a:t>
            </a:r>
            <a:endParaRPr lang="en-CA" sz="2400" dirty="0">
              <a:solidFill>
                <a:schemeClr val="tx1">
                  <a:lumMod val="75000"/>
                  <a:lumOff val="25000"/>
                </a:schemeClr>
              </a:solidFill>
            </a:endParaRPr>
          </a:p>
          <a:p>
            <a:pPr>
              <a:spcAft>
                <a:spcPts val="800"/>
              </a:spcAft>
              <a:buClr>
                <a:schemeClr val="accent1"/>
              </a:buClr>
            </a:pPr>
            <a:r>
              <a:rPr lang="en-CA" sz="2400" dirty="0">
                <a:solidFill>
                  <a:schemeClr val="tx1">
                    <a:lumMod val="75000"/>
                    <a:lumOff val="25000"/>
                  </a:schemeClr>
                </a:solidFill>
              </a:rPr>
              <a:t>A parked vehicle may suddenly pull out into your path without warning. Watch for these clues:  </a:t>
            </a:r>
          </a:p>
          <a:p>
            <a:pPr marL="914400" lvl="1" indent="-457200" defTabSz="457200">
              <a:lnSpc>
                <a:spcPct val="107000"/>
              </a:lnSpc>
              <a:spcBef>
                <a:spcPts val="0"/>
              </a:spcBef>
              <a:spcAft>
                <a:spcPts val="800"/>
              </a:spcAft>
              <a:buClr>
                <a:srgbClr val="54C7DA"/>
              </a:buClr>
            </a:pPr>
            <a:r>
              <a:rPr lang="en-CA" sz="2000" dirty="0">
                <a:solidFill>
                  <a:schemeClr val="tx1">
                    <a:lumMod val="75000"/>
                    <a:lumOff val="25000"/>
                  </a:schemeClr>
                </a:solidFill>
              </a:rPr>
              <a:t>Exhaust fumes</a:t>
            </a:r>
          </a:p>
          <a:p>
            <a:pPr marL="914400" lvl="1" indent="-457200" defTabSz="457200">
              <a:lnSpc>
                <a:spcPct val="107000"/>
              </a:lnSpc>
              <a:spcBef>
                <a:spcPts val="0"/>
              </a:spcBef>
              <a:spcAft>
                <a:spcPts val="800"/>
              </a:spcAft>
              <a:buClr>
                <a:srgbClr val="54C7DA"/>
              </a:buClr>
            </a:pPr>
            <a:r>
              <a:rPr lang="en-CA" sz="2000" dirty="0">
                <a:solidFill>
                  <a:schemeClr val="tx1">
                    <a:lumMod val="75000"/>
                    <a:lumOff val="25000"/>
                  </a:schemeClr>
                </a:solidFill>
              </a:rPr>
              <a:t>Backing and brake lights turning on </a:t>
            </a:r>
          </a:p>
          <a:p>
            <a:pPr marL="914400" lvl="1" indent="-457200" defTabSz="457200">
              <a:lnSpc>
                <a:spcPct val="107000"/>
              </a:lnSpc>
              <a:spcBef>
                <a:spcPts val="0"/>
              </a:spcBef>
              <a:spcAft>
                <a:spcPts val="800"/>
              </a:spcAft>
              <a:buClr>
                <a:srgbClr val="54C7DA"/>
              </a:buClr>
            </a:pPr>
            <a:r>
              <a:rPr lang="en-CA" sz="2000" dirty="0">
                <a:solidFill>
                  <a:schemeClr val="tx1">
                    <a:lumMod val="75000"/>
                    <a:lumOff val="25000"/>
                  </a:schemeClr>
                </a:solidFill>
              </a:rPr>
              <a:t>Front wheels pointing toward traffic </a:t>
            </a:r>
          </a:p>
          <a:p>
            <a:pPr marL="914400" lvl="1" indent="-457200" defTabSz="457200">
              <a:lnSpc>
                <a:spcPct val="107000"/>
              </a:lnSpc>
              <a:spcBef>
                <a:spcPts val="0"/>
              </a:spcBef>
              <a:spcAft>
                <a:spcPts val="800"/>
              </a:spcAft>
              <a:buClr>
                <a:srgbClr val="54C7DA"/>
              </a:buClr>
            </a:pPr>
            <a:r>
              <a:rPr lang="en-CA" sz="2000" dirty="0">
                <a:solidFill>
                  <a:schemeClr val="tx1">
                    <a:lumMod val="75000"/>
                    <a:lumOff val="25000"/>
                  </a:schemeClr>
                </a:solidFill>
              </a:rPr>
              <a:t>A person behind the steering wheel </a:t>
            </a:r>
            <a:endParaRPr lang="en-CA" sz="2400" dirty="0">
              <a:solidFill>
                <a:schemeClr val="tx1">
                  <a:lumMod val="75000"/>
                  <a:lumOff val="25000"/>
                </a:schemeClr>
              </a:solidFill>
            </a:endParaRPr>
          </a:p>
          <a:p>
            <a:pPr lvl="0">
              <a:spcAft>
                <a:spcPts val="800"/>
              </a:spcAft>
              <a:buClr>
                <a:schemeClr val="accent1"/>
              </a:buClr>
            </a:pPr>
            <a:r>
              <a:rPr lang="en-CA" sz="2400" dirty="0">
                <a:solidFill>
                  <a:schemeClr val="tx1">
                    <a:lumMod val="75000"/>
                    <a:lumOff val="25000"/>
                  </a:schemeClr>
                </a:solidFill>
              </a:rPr>
              <a:t>People may open doors of parked vehicles into traffic without looking. </a:t>
            </a:r>
          </a:p>
          <a:p>
            <a:pPr marL="914400" lvl="1" indent="-457200" defTabSz="457200">
              <a:lnSpc>
                <a:spcPct val="107000"/>
              </a:lnSpc>
              <a:spcBef>
                <a:spcPts val="0"/>
              </a:spcBef>
              <a:spcAft>
                <a:spcPts val="800"/>
              </a:spcAft>
              <a:buClr>
                <a:srgbClr val="54C7DA"/>
              </a:buClr>
            </a:pPr>
            <a:r>
              <a:rPr lang="en-CA" sz="2000" dirty="0">
                <a:solidFill>
                  <a:schemeClr val="tx1">
                    <a:lumMod val="75000"/>
                    <a:lumOff val="25000"/>
                  </a:schemeClr>
                </a:solidFill>
              </a:rPr>
              <a:t>Drive at least 1.5 metres out from a parked vehicle to avoid an opening door.</a:t>
            </a:r>
          </a:p>
        </p:txBody>
      </p:sp>
    </p:spTree>
    <p:custDataLst>
      <p:tags r:id="rId1"/>
    </p:custDataLst>
    <p:extLst>
      <p:ext uri="{BB962C8B-B14F-4D97-AF65-F5344CB8AC3E}">
        <p14:creationId xmlns:p14="http://schemas.microsoft.com/office/powerpoint/2010/main" val="30703467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Motorcycles &amp; Cyclists</a:t>
            </a:r>
            <a:endParaRPr lang="en-CA" b="1" dirty="0"/>
          </a:p>
        </p:txBody>
      </p:sp>
      <p:sp>
        <p:nvSpPr>
          <p:cNvPr id="3" name="Content Placeholder 2"/>
          <p:cNvSpPr>
            <a:spLocks noGrp="1"/>
          </p:cNvSpPr>
          <p:nvPr>
            <p:ph sz="quarter" idx="11"/>
          </p:nvPr>
        </p:nvSpPr>
        <p:spPr>
          <a:xfrm>
            <a:off x="544671" y="934821"/>
            <a:ext cx="7886700" cy="4941046"/>
          </a:xfrm>
        </p:spPr>
        <p:txBody>
          <a:bodyPr/>
          <a:lstStyle/>
          <a:p>
            <a:pPr marL="0" indent="0">
              <a:buNone/>
            </a:pPr>
            <a:r>
              <a:rPr lang="en-CA" dirty="0">
                <a:solidFill>
                  <a:schemeClr val="tx1"/>
                </a:solidFill>
              </a:rPr>
              <a:t>Motorcycles </a:t>
            </a:r>
          </a:p>
          <a:p>
            <a:pPr>
              <a:buClr>
                <a:schemeClr val="accent1"/>
              </a:buClr>
            </a:pPr>
            <a:r>
              <a:rPr lang="en-CA" sz="2400" dirty="0">
                <a:solidFill>
                  <a:schemeClr val="tx1">
                    <a:lumMod val="75000"/>
                    <a:lumOff val="25000"/>
                  </a:schemeClr>
                </a:solidFill>
              </a:rPr>
              <a:t>Easily hidden in your vehicle’s blind spots</a:t>
            </a:r>
          </a:p>
          <a:p>
            <a:pPr>
              <a:buClr>
                <a:schemeClr val="accent1"/>
              </a:buClr>
            </a:pPr>
            <a:r>
              <a:rPr lang="en-CA" sz="2400" dirty="0">
                <a:solidFill>
                  <a:schemeClr val="tx1">
                    <a:lumMod val="75000"/>
                    <a:lumOff val="25000"/>
                  </a:schemeClr>
                </a:solidFill>
              </a:rPr>
              <a:t>Not easily visible </a:t>
            </a:r>
          </a:p>
          <a:p>
            <a:pPr>
              <a:buClr>
                <a:schemeClr val="accent1"/>
              </a:buClr>
            </a:pPr>
            <a:r>
              <a:rPr lang="en-CA" sz="2400" dirty="0">
                <a:solidFill>
                  <a:schemeClr val="tx1">
                    <a:lumMod val="75000"/>
                    <a:lumOff val="25000"/>
                  </a:schemeClr>
                </a:solidFill>
              </a:rPr>
              <a:t>Turn signals can be hard to see</a:t>
            </a:r>
          </a:p>
          <a:p>
            <a:pPr>
              <a:buClr>
                <a:schemeClr val="accent1"/>
              </a:buClr>
            </a:pPr>
            <a:r>
              <a:rPr lang="en-CA" sz="2400" dirty="0">
                <a:solidFill>
                  <a:schemeClr val="tx1">
                    <a:lumMod val="75000"/>
                    <a:lumOff val="25000"/>
                  </a:schemeClr>
                </a:solidFill>
              </a:rPr>
              <a:t>Move within their lane to avoid road hazards</a:t>
            </a:r>
          </a:p>
          <a:p>
            <a:endParaRPr lang="en-CA" dirty="0">
              <a:solidFill>
                <a:schemeClr val="tx1"/>
              </a:solidFill>
            </a:endParaRPr>
          </a:p>
          <a:p>
            <a:pPr marL="0" indent="0">
              <a:buNone/>
            </a:pPr>
            <a:r>
              <a:rPr lang="en-CA" dirty="0">
                <a:solidFill>
                  <a:schemeClr val="tx1"/>
                </a:solidFill>
              </a:rPr>
              <a:t>Cyclists  </a:t>
            </a:r>
          </a:p>
          <a:p>
            <a:pPr>
              <a:buClr>
                <a:schemeClr val="accent1"/>
              </a:buClr>
            </a:pPr>
            <a:r>
              <a:rPr lang="en-CA" sz="2400" dirty="0">
                <a:solidFill>
                  <a:schemeClr val="tx1">
                    <a:lumMod val="75000"/>
                    <a:lumOff val="25000"/>
                  </a:schemeClr>
                </a:solidFill>
              </a:rPr>
              <a:t>When passing a cyclist, change lanes like you would for other vehicles</a:t>
            </a:r>
          </a:p>
          <a:p>
            <a:pPr>
              <a:buClr>
                <a:schemeClr val="accent1"/>
              </a:buClr>
            </a:pPr>
            <a:r>
              <a:rPr lang="en-CA" sz="2400" dirty="0">
                <a:solidFill>
                  <a:schemeClr val="tx1">
                    <a:lumMod val="75000"/>
                    <a:lumOff val="25000"/>
                  </a:schemeClr>
                </a:solidFill>
              </a:rPr>
              <a:t>Avoid following cyclists too closely</a:t>
            </a:r>
          </a:p>
        </p:txBody>
      </p:sp>
    </p:spTree>
    <p:custDataLst>
      <p:tags r:id="rId1"/>
    </p:custDataLst>
    <p:extLst>
      <p:ext uri="{BB962C8B-B14F-4D97-AF65-F5344CB8AC3E}">
        <p14:creationId xmlns:p14="http://schemas.microsoft.com/office/powerpoint/2010/main" val="42142080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Pedestrians</a:t>
            </a:r>
            <a:endParaRPr lang="en-CA" b="1" dirty="0"/>
          </a:p>
        </p:txBody>
      </p:sp>
      <p:sp>
        <p:nvSpPr>
          <p:cNvPr id="3" name="Content Placeholder 2"/>
          <p:cNvSpPr>
            <a:spLocks noGrp="1"/>
          </p:cNvSpPr>
          <p:nvPr>
            <p:ph sz="quarter" idx="11"/>
          </p:nvPr>
        </p:nvSpPr>
        <p:spPr>
          <a:xfrm>
            <a:off x="544671" y="934821"/>
            <a:ext cx="5367334" cy="4873312"/>
          </a:xfrm>
        </p:spPr>
        <p:txBody>
          <a:bodyPr/>
          <a:lstStyle/>
          <a:p>
            <a:pPr lvl="0">
              <a:buClr>
                <a:srgbClr val="5BC0CA"/>
              </a:buClr>
            </a:pPr>
            <a:r>
              <a:rPr lang="en-CA" sz="2400" dirty="0">
                <a:solidFill>
                  <a:schemeClr val="tx1">
                    <a:lumMod val="75000"/>
                    <a:lumOff val="25000"/>
                  </a:schemeClr>
                </a:solidFill>
              </a:rPr>
              <a:t>Always yield to pedestrians </a:t>
            </a:r>
          </a:p>
          <a:p>
            <a:pPr lvl="0">
              <a:buClr>
                <a:srgbClr val="5BC0CA"/>
              </a:buClr>
            </a:pPr>
            <a:r>
              <a:rPr lang="en-CA" sz="2400" dirty="0">
                <a:solidFill>
                  <a:schemeClr val="tx1">
                    <a:lumMod val="75000"/>
                    <a:lumOff val="25000"/>
                  </a:schemeClr>
                </a:solidFill>
              </a:rPr>
              <a:t>At crosswalks, stop two to three car-lengths back </a:t>
            </a:r>
          </a:p>
          <a:p>
            <a:pPr lvl="0">
              <a:buClr>
                <a:srgbClr val="5BC0CA"/>
              </a:buClr>
            </a:pPr>
            <a:r>
              <a:rPr lang="en-CA" sz="2400" dirty="0">
                <a:solidFill>
                  <a:schemeClr val="tx1">
                    <a:lumMod val="75000"/>
                    <a:lumOff val="25000"/>
                  </a:schemeClr>
                </a:solidFill>
              </a:rPr>
              <a:t>Never pass another vehicle when approaching a crosswalk</a:t>
            </a:r>
          </a:p>
          <a:p>
            <a:pPr lvl="0">
              <a:buClr>
                <a:srgbClr val="5BC0CA"/>
              </a:buClr>
            </a:pPr>
            <a:r>
              <a:rPr lang="en-CA" sz="2400" dirty="0">
                <a:solidFill>
                  <a:schemeClr val="tx1">
                    <a:lumMod val="75000"/>
                    <a:lumOff val="25000"/>
                  </a:schemeClr>
                </a:solidFill>
              </a:rPr>
              <a:t>Watch for pedestrians emerging from or between parked cars</a:t>
            </a:r>
          </a:p>
          <a:p>
            <a:pPr lvl="0">
              <a:buClr>
                <a:srgbClr val="5BC0CA"/>
              </a:buClr>
            </a:pPr>
            <a:r>
              <a:rPr lang="en-CA" sz="2400" dirty="0">
                <a:solidFill>
                  <a:schemeClr val="tx1">
                    <a:lumMod val="75000"/>
                    <a:lumOff val="25000"/>
                  </a:schemeClr>
                </a:solidFill>
              </a:rPr>
              <a:t>Be aware of pedestrians that may take longer to cross</a:t>
            </a:r>
          </a:p>
          <a:p>
            <a:pPr lvl="0">
              <a:buClr>
                <a:srgbClr val="5BC0CA"/>
              </a:buClr>
            </a:pPr>
            <a:r>
              <a:rPr lang="en-CA" sz="2400" dirty="0">
                <a:solidFill>
                  <a:schemeClr val="tx1">
                    <a:lumMod val="75000"/>
                    <a:lumOff val="25000"/>
                  </a:schemeClr>
                </a:solidFill>
              </a:rPr>
              <a:t>Watch for children</a:t>
            </a:r>
          </a:p>
        </p:txBody>
      </p:sp>
      <p:pic>
        <p:nvPicPr>
          <p:cNvPr id="5" name="Picture 4"/>
          <p:cNvPicPr>
            <a:picLocks noChangeAspect="1"/>
          </p:cNvPicPr>
          <p:nvPr/>
        </p:nvPicPr>
        <p:blipFill>
          <a:blip r:embed="rId4"/>
          <a:stretch>
            <a:fillRect/>
          </a:stretch>
        </p:blipFill>
        <p:spPr>
          <a:xfrm>
            <a:off x="5912005" y="2049623"/>
            <a:ext cx="3231995" cy="2643707"/>
          </a:xfrm>
          <a:prstGeom prst="rect">
            <a:avLst/>
          </a:prstGeom>
        </p:spPr>
      </p:pic>
    </p:spTree>
    <p:custDataLst>
      <p:tags r:id="rId1"/>
    </p:custDataLst>
    <p:extLst>
      <p:ext uri="{BB962C8B-B14F-4D97-AF65-F5344CB8AC3E}">
        <p14:creationId xmlns:p14="http://schemas.microsoft.com/office/powerpoint/2010/main" val="595526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93382EF-B063-644C-A557-466824D23461}"/>
              </a:ext>
            </a:extLst>
          </p:cNvPr>
          <p:cNvSpPr>
            <a:spLocks noGrp="1"/>
          </p:cNvSpPr>
          <p:nvPr>
            <p:ph sz="quarter" idx="4294967295"/>
          </p:nvPr>
        </p:nvSpPr>
        <p:spPr>
          <a:xfrm>
            <a:off x="230819" y="1606109"/>
            <a:ext cx="8515350" cy="3100613"/>
          </a:xfrm>
          <a:prstGeom prst="rect">
            <a:avLst/>
          </a:prstGeom>
        </p:spPr>
        <p:txBody>
          <a:bodyPr/>
          <a:lstStyle/>
          <a:p>
            <a:pPr marL="0" indent="0">
              <a:buNone/>
            </a:pPr>
            <a:r>
              <a:rPr lang="en-CA" sz="3600" b="1" dirty="0">
                <a:solidFill>
                  <a:schemeClr val="tx1">
                    <a:lumMod val="75000"/>
                    <a:lumOff val="25000"/>
                  </a:schemeClr>
                </a:solidFill>
                <a:latin typeface="Calibri Light" panose="020F0302020204030204" pitchFamily="34" charset="0"/>
                <a:cs typeface="Arial" panose="020B0604020202020204" pitchFamily="34" charset="0"/>
              </a:rPr>
              <a:t>Driver’s “Duty of Care”</a:t>
            </a:r>
          </a:p>
          <a:p>
            <a:pPr marL="457200" lvl="1" indent="0">
              <a:spcBef>
                <a:spcPts val="1000"/>
              </a:spcBef>
              <a:spcAft>
                <a:spcPts val="800"/>
              </a:spcAft>
              <a:buClr>
                <a:schemeClr val="accent1"/>
              </a:buClr>
              <a:buNone/>
            </a:pPr>
            <a:r>
              <a:rPr lang="en-US" sz="2800" dirty="0">
                <a:solidFill>
                  <a:schemeClr val="tx1">
                    <a:lumMod val="75000"/>
                    <a:lumOff val="25000"/>
                  </a:schemeClr>
                </a:solidFill>
                <a:latin typeface="Calibri Light" panose="020F0302020204030204" pitchFamily="34" charset="0"/>
              </a:rPr>
              <a:t>After completing this section, you should be able to:</a:t>
            </a:r>
            <a:endParaRPr lang="en-CA" sz="2800" dirty="0">
              <a:solidFill>
                <a:schemeClr val="tx1">
                  <a:lumMod val="75000"/>
                  <a:lumOff val="25000"/>
                </a:schemeClr>
              </a:solidFill>
              <a:latin typeface="Calibri Light" panose="020F0302020204030204" pitchFamily="34" charset="0"/>
            </a:endParaRPr>
          </a:p>
          <a:p>
            <a:pPr lvl="1">
              <a:buClr>
                <a:schemeClr val="accent1"/>
              </a:buClr>
            </a:pPr>
            <a:r>
              <a:rPr lang="en-CA" dirty="0">
                <a:solidFill>
                  <a:schemeClr val="tx1">
                    <a:lumMod val="75000"/>
                    <a:lumOff val="25000"/>
                  </a:schemeClr>
                </a:solidFill>
                <a:latin typeface="Calibri Light" panose="020F0302020204030204" pitchFamily="34" charset="0"/>
                <a:cs typeface="Arial" panose="020B0604020202020204" pitchFamily="34" charset="0"/>
              </a:rPr>
              <a:t>Proactively protect other road users from harm</a:t>
            </a:r>
          </a:p>
        </p:txBody>
      </p:sp>
    </p:spTree>
    <p:custDataLst>
      <p:tags r:id="rId1"/>
    </p:custDataLst>
    <p:extLst>
      <p:ext uri="{BB962C8B-B14F-4D97-AF65-F5344CB8AC3E}">
        <p14:creationId xmlns:p14="http://schemas.microsoft.com/office/powerpoint/2010/main" val="173791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Animals</a:t>
            </a:r>
            <a:endParaRPr lang="en-CA" b="1" dirty="0"/>
          </a:p>
        </p:txBody>
      </p:sp>
      <p:sp>
        <p:nvSpPr>
          <p:cNvPr id="3" name="Content Placeholder 2"/>
          <p:cNvSpPr>
            <a:spLocks noGrp="1"/>
          </p:cNvSpPr>
          <p:nvPr>
            <p:ph sz="quarter" idx="11"/>
          </p:nvPr>
        </p:nvSpPr>
        <p:spPr>
          <a:xfrm>
            <a:off x="544671" y="934821"/>
            <a:ext cx="5466662" cy="5253104"/>
          </a:xfrm>
        </p:spPr>
        <p:txBody>
          <a:bodyPr/>
          <a:lstStyle/>
          <a:p>
            <a:pPr lvl="0">
              <a:buClr>
                <a:schemeClr val="accent1"/>
              </a:buClr>
            </a:pPr>
            <a:r>
              <a:rPr lang="en-CA" sz="2400" dirty="0">
                <a:solidFill>
                  <a:schemeClr val="tx1">
                    <a:lumMod val="75000"/>
                    <a:lumOff val="25000"/>
                  </a:schemeClr>
                </a:solidFill>
              </a:rPr>
              <a:t>Reduce your speed, look well ahead, and use caution in areas with wildlife warning signs</a:t>
            </a:r>
          </a:p>
          <a:p>
            <a:pPr lvl="0">
              <a:buClr>
                <a:schemeClr val="accent1"/>
              </a:buClr>
            </a:pPr>
            <a:r>
              <a:rPr lang="en-CA" sz="2400" dirty="0">
                <a:solidFill>
                  <a:schemeClr val="tx1">
                    <a:lumMod val="75000"/>
                    <a:lumOff val="25000"/>
                  </a:schemeClr>
                </a:solidFill>
              </a:rPr>
              <a:t>Scan the sides of the road and ditches for animals</a:t>
            </a:r>
          </a:p>
          <a:p>
            <a:pPr lvl="0">
              <a:buClr>
                <a:schemeClr val="accent1"/>
              </a:buClr>
            </a:pPr>
            <a:r>
              <a:rPr lang="en-CA" sz="2400" dirty="0">
                <a:solidFill>
                  <a:schemeClr val="tx1">
                    <a:lumMod val="75000"/>
                    <a:lumOff val="25000"/>
                  </a:schemeClr>
                </a:solidFill>
              </a:rPr>
              <a:t>Be more careful at dawn and dusk, and during spring and autumn</a:t>
            </a:r>
          </a:p>
          <a:p>
            <a:pPr lvl="0">
              <a:buClr>
                <a:schemeClr val="accent1"/>
              </a:buClr>
            </a:pPr>
            <a:r>
              <a:rPr lang="en-CA" sz="2400" dirty="0">
                <a:solidFill>
                  <a:schemeClr val="tx1">
                    <a:lumMod val="75000"/>
                    <a:lumOff val="25000"/>
                  </a:schemeClr>
                </a:solidFill>
              </a:rPr>
              <a:t>At night, watch for sudden, unusual spots of light on or near the road</a:t>
            </a:r>
          </a:p>
          <a:p>
            <a:pPr lvl="0">
              <a:buClr>
                <a:schemeClr val="accent1"/>
              </a:buClr>
            </a:pPr>
            <a:r>
              <a:rPr lang="en-CA" sz="2400" dirty="0">
                <a:solidFill>
                  <a:schemeClr val="tx1">
                    <a:lumMod val="75000"/>
                    <a:lumOff val="25000"/>
                  </a:schemeClr>
                </a:solidFill>
              </a:rPr>
              <a:t>Sound the horn in a series of short bursts to scare off animals</a:t>
            </a:r>
          </a:p>
          <a:p>
            <a:pPr lvl="0">
              <a:buClr>
                <a:schemeClr val="accent1"/>
              </a:buClr>
            </a:pPr>
            <a:r>
              <a:rPr lang="en-CA" sz="2400" dirty="0">
                <a:solidFill>
                  <a:schemeClr val="tx1">
                    <a:lumMod val="75000"/>
                    <a:lumOff val="25000"/>
                  </a:schemeClr>
                </a:solidFill>
              </a:rPr>
              <a:t>If you encounter an animal, brake firmly and don’t swerve to avoid it</a:t>
            </a:r>
          </a:p>
          <a:p>
            <a:pPr marL="0" indent="0" defTabSz="457200">
              <a:lnSpc>
                <a:spcPct val="107000"/>
              </a:lnSpc>
              <a:spcAft>
                <a:spcPts val="800"/>
              </a:spcAft>
              <a:buClr>
                <a:schemeClr val="accent1"/>
              </a:buClr>
              <a:buNone/>
            </a:pPr>
            <a:endParaRPr lang="en-US" sz="2400" dirty="0">
              <a:solidFill>
                <a:schemeClr val="tx1">
                  <a:lumMod val="75000"/>
                  <a:lumOff val="25000"/>
                </a:schemeClr>
              </a:solidFill>
              <a:ea typeface="Calibri" panose="020F0502020204030204" pitchFamily="34" charset="0"/>
              <a:cs typeface="Times New Roman" panose="02020603050405020304" pitchFamily="18" charset="0"/>
            </a:endParaRPr>
          </a:p>
          <a:p>
            <a:pPr marL="0" indent="0">
              <a:buClr>
                <a:schemeClr val="accent1"/>
              </a:buClr>
              <a:buNone/>
            </a:pPr>
            <a:endParaRPr lang="en-CA" sz="2400" dirty="0">
              <a:solidFill>
                <a:schemeClr val="tx1">
                  <a:lumMod val="75000"/>
                  <a:lumOff val="25000"/>
                </a:schemeClr>
              </a:solidFill>
            </a:endParaRPr>
          </a:p>
        </p:txBody>
      </p:sp>
      <p:pic>
        <p:nvPicPr>
          <p:cNvPr id="4" name="Picture 3"/>
          <p:cNvPicPr>
            <a:picLocks noChangeAspect="1"/>
          </p:cNvPicPr>
          <p:nvPr/>
        </p:nvPicPr>
        <p:blipFill>
          <a:blip r:embed="rId4"/>
          <a:stretch>
            <a:fillRect/>
          </a:stretch>
        </p:blipFill>
        <p:spPr>
          <a:xfrm>
            <a:off x="6102429" y="2293868"/>
            <a:ext cx="2882749" cy="2358031"/>
          </a:xfrm>
          <a:prstGeom prst="rect">
            <a:avLst/>
          </a:prstGeom>
        </p:spPr>
      </p:pic>
    </p:spTree>
    <p:custDataLst>
      <p:tags r:id="rId1"/>
    </p:custDataLst>
    <p:extLst>
      <p:ext uri="{BB962C8B-B14F-4D97-AF65-F5344CB8AC3E}">
        <p14:creationId xmlns:p14="http://schemas.microsoft.com/office/powerpoint/2010/main" val="6613669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93382EF-B063-644C-A557-466824D23461}"/>
              </a:ext>
            </a:extLst>
          </p:cNvPr>
          <p:cNvSpPr>
            <a:spLocks noGrp="1"/>
          </p:cNvSpPr>
          <p:nvPr>
            <p:ph sz="quarter" idx="4294967295"/>
          </p:nvPr>
        </p:nvSpPr>
        <p:spPr>
          <a:xfrm>
            <a:off x="275208" y="1790346"/>
            <a:ext cx="8515350" cy="3100387"/>
          </a:xfrm>
          <a:prstGeom prst="rect">
            <a:avLst/>
          </a:prstGeom>
        </p:spPr>
        <p:txBody>
          <a:bodyPr/>
          <a:lstStyle/>
          <a:p>
            <a:pPr marL="0" indent="0">
              <a:buNone/>
            </a:pPr>
            <a:r>
              <a:rPr lang="en-CA" sz="3600" b="1" dirty="0">
                <a:solidFill>
                  <a:schemeClr val="tx1">
                    <a:lumMod val="75000"/>
                    <a:lumOff val="25000"/>
                  </a:schemeClr>
                </a:solidFill>
                <a:latin typeface="Calibri Light" panose="020F0302020204030204" pitchFamily="34" charset="0"/>
                <a:cs typeface="Arial" panose="020B0604020202020204" pitchFamily="34" charset="0"/>
              </a:rPr>
              <a:t>Startup and Warm-Up Procedures</a:t>
            </a:r>
          </a:p>
          <a:p>
            <a:pPr marL="0" indent="0">
              <a:spcAft>
                <a:spcPts val="800"/>
              </a:spcAft>
              <a:buNone/>
            </a:pPr>
            <a:r>
              <a:rPr lang="en-US" sz="2800" dirty="0">
                <a:solidFill>
                  <a:schemeClr val="tx1">
                    <a:lumMod val="75000"/>
                    <a:lumOff val="25000"/>
                  </a:schemeClr>
                </a:solidFill>
                <a:latin typeface="Calibri Light" panose="020F0302020204030204" pitchFamily="34" charset="0"/>
              </a:rPr>
              <a:t>     After completing this section, you should be able to:</a:t>
            </a:r>
            <a:endParaRPr lang="en-CA" sz="2800" dirty="0">
              <a:solidFill>
                <a:schemeClr val="tx1">
                  <a:lumMod val="75000"/>
                  <a:lumOff val="25000"/>
                </a:schemeClr>
              </a:solidFill>
              <a:latin typeface="Calibri Light" panose="020F0302020204030204" pitchFamily="34" charset="0"/>
            </a:endParaRPr>
          </a:p>
          <a:p>
            <a:pPr lvl="1">
              <a:buClr>
                <a:schemeClr val="accent1"/>
              </a:buClr>
            </a:pPr>
            <a:r>
              <a:rPr lang="en-CA" dirty="0">
                <a:solidFill>
                  <a:schemeClr val="tx1">
                    <a:lumMod val="75000"/>
                    <a:lumOff val="25000"/>
                  </a:schemeClr>
                </a:solidFill>
                <a:latin typeface="Calibri Light" panose="020F0302020204030204" pitchFamily="34" charset="0"/>
                <a:cs typeface="Arial" panose="020B0604020202020204" pitchFamily="34" charset="0"/>
              </a:rPr>
              <a:t>Explain the importance of proper startup and/or warm-up procedures</a:t>
            </a:r>
          </a:p>
          <a:p>
            <a:pPr lvl="1">
              <a:buClr>
                <a:schemeClr val="accent1"/>
              </a:buClr>
            </a:pPr>
            <a:r>
              <a:rPr lang="en-CA" dirty="0">
                <a:solidFill>
                  <a:schemeClr val="tx1">
                    <a:lumMod val="75000"/>
                    <a:lumOff val="25000"/>
                  </a:schemeClr>
                </a:solidFill>
                <a:latin typeface="Calibri Light" panose="020F0302020204030204" pitchFamily="34" charset="0"/>
                <a:cs typeface="Arial" panose="020B0604020202020204" pitchFamily="34" charset="0"/>
              </a:rPr>
              <a:t>Describe the steps involved in getting into and leaving the driver’s seat</a:t>
            </a:r>
          </a:p>
          <a:p>
            <a:pPr lvl="1"/>
            <a:endParaRPr lang="en-CA" sz="2800" dirty="0">
              <a:solidFill>
                <a:schemeClr val="tx1">
                  <a:lumMod val="75000"/>
                  <a:lumOff val="25000"/>
                </a:schemeClr>
              </a:solidFill>
              <a:latin typeface="Calibri Light" panose="020F03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3584702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Starting the Vehicle</a:t>
            </a:r>
          </a:p>
        </p:txBody>
      </p:sp>
      <p:sp>
        <p:nvSpPr>
          <p:cNvPr id="3" name="Content Placeholder 2"/>
          <p:cNvSpPr>
            <a:spLocks noGrp="1"/>
          </p:cNvSpPr>
          <p:nvPr>
            <p:ph sz="quarter" idx="11"/>
          </p:nvPr>
        </p:nvSpPr>
        <p:spPr>
          <a:xfrm>
            <a:off x="544671" y="1081125"/>
            <a:ext cx="7886700" cy="4759569"/>
          </a:xfrm>
        </p:spPr>
        <p:txBody>
          <a:bodyPr/>
          <a:lstStyle/>
          <a:p>
            <a:pPr>
              <a:lnSpc>
                <a:spcPct val="100000"/>
              </a:lnSpc>
              <a:spcBef>
                <a:spcPts val="0"/>
              </a:spcBef>
              <a:spcAft>
                <a:spcPts val="800"/>
              </a:spcAft>
              <a:buClr>
                <a:schemeClr val="accent1"/>
              </a:buClr>
            </a:pPr>
            <a:r>
              <a:rPr lang="en-US" sz="2400" dirty="0">
                <a:solidFill>
                  <a:schemeClr val="tx1">
                    <a:lumMod val="75000"/>
                    <a:lumOff val="25000"/>
                  </a:schemeClr>
                </a:solidFill>
              </a:rPr>
              <a:t>Enter the cab safely</a:t>
            </a:r>
          </a:p>
          <a:p>
            <a:pPr lvl="1">
              <a:lnSpc>
                <a:spcPct val="100000"/>
              </a:lnSpc>
              <a:spcBef>
                <a:spcPts val="0"/>
              </a:spcBef>
              <a:spcAft>
                <a:spcPts val="800"/>
              </a:spcAft>
              <a:buClr>
                <a:schemeClr val="accent1"/>
              </a:buClr>
            </a:pPr>
            <a:r>
              <a:rPr lang="en-US" sz="2000" dirty="0">
                <a:solidFill>
                  <a:schemeClr val="tx1">
                    <a:lumMod val="75000"/>
                    <a:lumOff val="25000"/>
                  </a:schemeClr>
                </a:solidFill>
              </a:rPr>
              <a:t>Three-point contact</a:t>
            </a:r>
          </a:p>
          <a:p>
            <a:pPr>
              <a:lnSpc>
                <a:spcPct val="100000"/>
              </a:lnSpc>
              <a:spcBef>
                <a:spcPts val="0"/>
              </a:spcBef>
              <a:spcAft>
                <a:spcPts val="800"/>
              </a:spcAft>
              <a:buClr>
                <a:schemeClr val="accent1"/>
              </a:buClr>
            </a:pPr>
            <a:r>
              <a:rPr lang="en-US" sz="2400" dirty="0">
                <a:solidFill>
                  <a:schemeClr val="tx1">
                    <a:lumMod val="75000"/>
                    <a:lumOff val="25000"/>
                  </a:schemeClr>
                </a:solidFill>
              </a:rPr>
              <a:t>Adjust your seat</a:t>
            </a:r>
          </a:p>
          <a:p>
            <a:pPr lvl="1">
              <a:lnSpc>
                <a:spcPct val="100000"/>
              </a:lnSpc>
              <a:spcBef>
                <a:spcPts val="0"/>
              </a:spcBef>
              <a:spcAft>
                <a:spcPts val="800"/>
              </a:spcAft>
              <a:buClr>
                <a:schemeClr val="accent1"/>
              </a:buClr>
            </a:pPr>
            <a:r>
              <a:rPr lang="en-US" sz="2000" dirty="0">
                <a:solidFill>
                  <a:schemeClr val="tx1">
                    <a:lumMod val="75000"/>
                    <a:lumOff val="25000"/>
                  </a:schemeClr>
                </a:solidFill>
              </a:rPr>
              <a:t>Before you start vehicle</a:t>
            </a:r>
          </a:p>
          <a:p>
            <a:pPr>
              <a:lnSpc>
                <a:spcPct val="100000"/>
              </a:lnSpc>
              <a:spcBef>
                <a:spcPts val="0"/>
              </a:spcBef>
              <a:spcAft>
                <a:spcPts val="800"/>
              </a:spcAft>
              <a:buClr>
                <a:schemeClr val="accent1"/>
              </a:buClr>
            </a:pPr>
            <a:r>
              <a:rPr lang="en-US" sz="2400" dirty="0">
                <a:solidFill>
                  <a:schemeClr val="tx1">
                    <a:lumMod val="75000"/>
                    <a:lumOff val="25000"/>
                  </a:schemeClr>
                </a:solidFill>
              </a:rPr>
              <a:t>Adjust your mirrors</a:t>
            </a:r>
          </a:p>
          <a:p>
            <a:pPr lvl="1">
              <a:lnSpc>
                <a:spcPct val="100000"/>
              </a:lnSpc>
              <a:spcBef>
                <a:spcPts val="0"/>
              </a:spcBef>
              <a:spcAft>
                <a:spcPts val="800"/>
              </a:spcAft>
              <a:buClr>
                <a:schemeClr val="accent1"/>
              </a:buClr>
            </a:pPr>
            <a:r>
              <a:rPr lang="en-US" sz="2000" dirty="0">
                <a:solidFill>
                  <a:schemeClr val="tx1">
                    <a:lumMod val="75000"/>
                    <a:lumOff val="25000"/>
                  </a:schemeClr>
                </a:solidFill>
              </a:rPr>
              <a:t>To eliminate blind spots and                                                                                      minimize risk around the                                                                                          tractor-trailer</a:t>
            </a:r>
          </a:p>
          <a:p>
            <a:pPr>
              <a:lnSpc>
                <a:spcPct val="100000"/>
              </a:lnSpc>
              <a:spcBef>
                <a:spcPts val="0"/>
              </a:spcBef>
              <a:spcAft>
                <a:spcPts val="800"/>
              </a:spcAft>
              <a:buClr>
                <a:schemeClr val="accent1"/>
              </a:buClr>
            </a:pPr>
            <a:r>
              <a:rPr lang="en-US" sz="2400" dirty="0">
                <a:solidFill>
                  <a:schemeClr val="tx1">
                    <a:lumMod val="75000"/>
                    <a:lumOff val="25000"/>
                  </a:schemeClr>
                </a:solidFill>
              </a:rPr>
              <a:t>Start your engine</a:t>
            </a:r>
          </a:p>
          <a:p>
            <a:pPr lvl="1">
              <a:lnSpc>
                <a:spcPct val="100000"/>
              </a:lnSpc>
              <a:spcBef>
                <a:spcPts val="0"/>
              </a:spcBef>
              <a:spcAft>
                <a:spcPts val="800"/>
              </a:spcAft>
              <a:buClr>
                <a:schemeClr val="accent1"/>
              </a:buClr>
            </a:pPr>
            <a:r>
              <a:rPr lang="en-US" sz="2000" dirty="0">
                <a:solidFill>
                  <a:schemeClr val="tx1">
                    <a:lumMod val="75000"/>
                    <a:lumOff val="25000"/>
                  </a:schemeClr>
                </a:solidFill>
              </a:rPr>
              <a:t>Once the above adjustments                                                                                        have been made</a:t>
            </a:r>
          </a:p>
          <a:p>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8021" y="1327675"/>
            <a:ext cx="3793067" cy="3793067"/>
          </a:xfrm>
          <a:prstGeom prst="roundRect">
            <a:avLst>
              <a:gd name="adj" fmla="val 16667"/>
            </a:avLst>
          </a:prstGeom>
          <a:ln w="12700">
            <a:solidFill>
              <a:srgbClr val="3B92A0"/>
            </a:solidFill>
            <a:miter lim="800000"/>
          </a:ln>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41604115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Seat Adjustment</a:t>
            </a:r>
          </a:p>
        </p:txBody>
      </p:sp>
      <p:sp>
        <p:nvSpPr>
          <p:cNvPr id="3" name="Content Placeholder 2"/>
          <p:cNvSpPr>
            <a:spLocks noGrp="1"/>
          </p:cNvSpPr>
          <p:nvPr>
            <p:ph sz="quarter" idx="11"/>
          </p:nvPr>
        </p:nvSpPr>
        <p:spPr>
          <a:xfrm>
            <a:off x="544671" y="934821"/>
            <a:ext cx="7886700" cy="4759569"/>
          </a:xfrm>
        </p:spPr>
        <p:txBody>
          <a:bodyPr/>
          <a:lstStyle/>
          <a:p>
            <a:pPr>
              <a:buClr>
                <a:schemeClr val="accent1"/>
              </a:buClr>
            </a:pPr>
            <a:r>
              <a:rPr lang="en-CA" sz="2400" dirty="0">
                <a:solidFill>
                  <a:schemeClr val="tx1">
                    <a:lumMod val="75000"/>
                    <a:lumOff val="25000"/>
                  </a:schemeClr>
                </a:solidFill>
              </a:rPr>
              <a:t>Sit in a neutral posture</a:t>
            </a:r>
          </a:p>
          <a:p>
            <a:pPr>
              <a:buClr>
                <a:schemeClr val="accent1"/>
              </a:buClr>
            </a:pPr>
            <a:r>
              <a:rPr lang="en-CA" sz="2400" dirty="0">
                <a:solidFill>
                  <a:schemeClr val="tx1">
                    <a:lumMod val="75000"/>
                    <a:lumOff val="25000"/>
                  </a:schemeClr>
                </a:solidFill>
              </a:rPr>
              <a:t>Adjust the vertical position </a:t>
            </a:r>
          </a:p>
          <a:p>
            <a:pPr>
              <a:buClr>
                <a:schemeClr val="accent1"/>
              </a:buClr>
            </a:pPr>
            <a:r>
              <a:rPr lang="en-CA" sz="2400" dirty="0">
                <a:solidFill>
                  <a:schemeClr val="tx1">
                    <a:lumMod val="75000"/>
                    <a:lumOff val="25000"/>
                  </a:schemeClr>
                </a:solidFill>
              </a:rPr>
              <a:t>Adjust backward/forward</a:t>
            </a:r>
          </a:p>
          <a:p>
            <a:pPr>
              <a:buClr>
                <a:schemeClr val="accent1"/>
              </a:buClr>
            </a:pPr>
            <a:r>
              <a:rPr lang="en-US" sz="2400" dirty="0">
                <a:solidFill>
                  <a:schemeClr val="tx1">
                    <a:lumMod val="75000"/>
                    <a:lumOff val="25000"/>
                  </a:schemeClr>
                </a:solidFill>
              </a:rPr>
              <a:t>Fasten seatbelt</a:t>
            </a:r>
            <a:endParaRPr lang="en-CA" sz="2400" dirty="0">
              <a:solidFill>
                <a:schemeClr val="tx1">
                  <a:lumMod val="75000"/>
                  <a:lumOff val="25000"/>
                </a:schemeClr>
              </a:solidFill>
            </a:endParaRPr>
          </a:p>
          <a:p>
            <a:pPr lvl="1">
              <a:buClr>
                <a:schemeClr val="accent1"/>
              </a:buClr>
            </a:pPr>
            <a:r>
              <a:rPr lang="en-CA" dirty="0">
                <a:solidFill>
                  <a:schemeClr val="tx1">
                    <a:lumMod val="75000"/>
                    <a:lumOff val="25000"/>
                  </a:schemeClr>
                </a:solidFill>
              </a:rPr>
              <a:t>Check that it’s not loose, damaged, or twisted. It needs to fit snugly across the hips and be centred on your shoulder</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6267" y="3734753"/>
            <a:ext cx="4066676" cy="2714065"/>
          </a:xfrm>
          <a:prstGeom prst="roundRect">
            <a:avLst>
              <a:gd name="adj" fmla="val 16667"/>
            </a:avLst>
          </a:prstGeom>
          <a:ln w="12700">
            <a:solidFill>
              <a:srgbClr val="3B92A0"/>
            </a:solidFill>
            <a:miter lim="800000"/>
          </a:ln>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9515351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Adjust Your Mirrors</a:t>
            </a:r>
          </a:p>
        </p:txBody>
      </p:sp>
      <p:sp>
        <p:nvSpPr>
          <p:cNvPr id="3" name="Content Placeholder 2"/>
          <p:cNvSpPr>
            <a:spLocks noGrp="1"/>
          </p:cNvSpPr>
          <p:nvPr>
            <p:ph sz="quarter" idx="11"/>
          </p:nvPr>
        </p:nvSpPr>
        <p:spPr>
          <a:xfrm>
            <a:off x="544671" y="934822"/>
            <a:ext cx="7975476" cy="4137657"/>
          </a:xfrm>
        </p:spPr>
        <p:txBody>
          <a:bodyPr/>
          <a:lstStyle/>
          <a:p>
            <a:pPr marL="0" indent="0">
              <a:lnSpc>
                <a:spcPct val="100000"/>
              </a:lnSpc>
              <a:spcBef>
                <a:spcPts val="0"/>
              </a:spcBef>
              <a:spcAft>
                <a:spcPts val="800"/>
              </a:spcAft>
              <a:buClr>
                <a:schemeClr val="accent1"/>
              </a:buClr>
              <a:buNone/>
            </a:pPr>
            <a:r>
              <a:rPr lang="en-US" dirty="0">
                <a:solidFill>
                  <a:schemeClr val="tx1">
                    <a:lumMod val="75000"/>
                    <a:lumOff val="25000"/>
                  </a:schemeClr>
                </a:solidFill>
              </a:rPr>
              <a:t>Correct mirror adjustment is essential for the safe operation of a commercial vehicle.</a:t>
            </a:r>
          </a:p>
          <a:p>
            <a:pPr>
              <a:lnSpc>
                <a:spcPct val="100000"/>
              </a:lnSpc>
              <a:spcBef>
                <a:spcPts val="0"/>
              </a:spcBef>
              <a:spcAft>
                <a:spcPts val="800"/>
              </a:spcAft>
              <a:buClr>
                <a:schemeClr val="accent1"/>
              </a:buClr>
            </a:pPr>
            <a:r>
              <a:rPr lang="en-US" sz="2400" dirty="0">
                <a:solidFill>
                  <a:schemeClr val="tx1">
                    <a:lumMod val="75000"/>
                    <a:lumOff val="25000"/>
                  </a:schemeClr>
                </a:solidFill>
              </a:rPr>
              <a:t>Check and adjust each time to have the best                                                 possible view around the truck and trailer</a:t>
            </a:r>
            <a:endParaRPr lang="en-US" dirty="0">
              <a:solidFill>
                <a:schemeClr val="tx1">
                  <a:lumMod val="75000"/>
                  <a:lumOff val="25000"/>
                </a:schemeClr>
              </a:solidFill>
            </a:endParaRPr>
          </a:p>
          <a:p>
            <a:pPr lvl="1">
              <a:lnSpc>
                <a:spcPct val="100000"/>
              </a:lnSpc>
              <a:spcBef>
                <a:spcPts val="0"/>
              </a:spcBef>
              <a:spcAft>
                <a:spcPts val="800"/>
              </a:spcAft>
              <a:buClr>
                <a:schemeClr val="accent1"/>
              </a:buClr>
            </a:pPr>
            <a:r>
              <a:rPr lang="en-US" sz="2000" dirty="0">
                <a:solidFill>
                  <a:schemeClr val="tx1">
                    <a:lumMod val="75000"/>
                    <a:lumOff val="25000"/>
                  </a:schemeClr>
                </a:solidFill>
              </a:rPr>
              <a:t>Danger Zone:  area where pedestrians and objects                                                            are most at risk</a:t>
            </a:r>
          </a:p>
          <a:p>
            <a:pPr lvl="1">
              <a:lnSpc>
                <a:spcPct val="100000"/>
              </a:lnSpc>
              <a:spcBef>
                <a:spcPts val="0"/>
              </a:spcBef>
              <a:spcAft>
                <a:spcPts val="800"/>
              </a:spcAft>
              <a:buClr>
                <a:schemeClr val="accent1"/>
              </a:buClr>
            </a:pPr>
            <a:r>
              <a:rPr lang="en-US" sz="2000" dirty="0">
                <a:solidFill>
                  <a:schemeClr val="tx1">
                    <a:lumMod val="75000"/>
                    <a:lumOff val="25000"/>
                  </a:schemeClr>
                </a:solidFill>
              </a:rPr>
              <a:t>No Zone: </a:t>
            </a:r>
            <a:r>
              <a:rPr lang="en-CA" sz="2000" dirty="0">
                <a:solidFill>
                  <a:schemeClr val="tx1">
                    <a:lumMod val="75000"/>
                    <a:lumOff val="25000"/>
                  </a:schemeClr>
                </a:solidFill>
              </a:rPr>
              <a:t>blind spots and areas where cars are                                                                   so close that your ability to manoeuvre is limited</a:t>
            </a:r>
            <a:endParaRPr lang="en-US" sz="2000" dirty="0">
              <a:solidFill>
                <a:schemeClr val="tx1">
                  <a:lumMod val="75000"/>
                  <a:lumOff val="25000"/>
                </a:schemeClr>
              </a:solidFill>
            </a:endParaRPr>
          </a:p>
          <a:p>
            <a:pPr>
              <a:buClr>
                <a:schemeClr val="accent1"/>
              </a:buClr>
            </a:pPr>
            <a:r>
              <a:rPr lang="en-US" sz="2400" dirty="0">
                <a:solidFill>
                  <a:schemeClr val="tx1">
                    <a:lumMod val="75000"/>
                    <a:lumOff val="25000"/>
                  </a:schemeClr>
                </a:solidFill>
              </a:rPr>
              <a:t>Flat mirrors are for monitoring traffic and                                       checking side and rear clearances and convex mirrors are used to monitor the left and right sides at a wide angle</a:t>
            </a:r>
          </a:p>
          <a:p>
            <a:pPr>
              <a:buClr>
                <a:schemeClr val="accent1"/>
              </a:buClr>
            </a:pPr>
            <a:endParaRPr lang="en-US" sz="2400" dirty="0">
              <a:solidFill>
                <a:schemeClr val="tx1">
                  <a:lumMod val="75000"/>
                  <a:lumOff val="25000"/>
                </a:schemeClr>
              </a:solidFill>
            </a:endParaRPr>
          </a:p>
          <a:p>
            <a:pPr marL="0" indent="0">
              <a:buClr>
                <a:schemeClr val="accent1"/>
              </a:buClr>
              <a:buNone/>
            </a:pPr>
            <a:r>
              <a:rPr lang="en-CA" dirty="0">
                <a:solidFill>
                  <a:schemeClr val="tx1">
                    <a:lumMod val="75000"/>
                    <a:lumOff val="25000"/>
                  </a:schemeClr>
                </a:solidFill>
              </a:rPr>
              <a:t> </a:t>
            </a:r>
          </a:p>
          <a:p>
            <a:pPr marL="0" indent="0">
              <a:buClr>
                <a:schemeClr val="accent1"/>
              </a:buClr>
              <a:buNone/>
            </a:pPr>
            <a:endParaRPr lang="en-US" dirty="0">
              <a:solidFill>
                <a:schemeClr val="tx1"/>
              </a:solidFill>
            </a:endParaRPr>
          </a:p>
        </p:txBody>
      </p:sp>
      <p:sp>
        <p:nvSpPr>
          <p:cNvPr id="5" name="TextBox 4"/>
          <p:cNvSpPr txBox="1"/>
          <p:nvPr/>
        </p:nvSpPr>
        <p:spPr>
          <a:xfrm>
            <a:off x="1253406" y="5521678"/>
            <a:ext cx="7095065" cy="1200329"/>
          </a:xfrm>
          <a:prstGeom prst="rect">
            <a:avLst/>
          </a:prstGeom>
          <a:noFill/>
        </p:spPr>
        <p:txBody>
          <a:bodyPr wrap="square" rtlCol="0">
            <a:spAutoFit/>
          </a:bodyPr>
          <a:lstStyle/>
          <a:p>
            <a:r>
              <a:rPr lang="en-CA" sz="2400" dirty="0">
                <a:solidFill>
                  <a:schemeClr val="tx1">
                    <a:lumMod val="75000"/>
                    <a:lumOff val="25000"/>
                  </a:schemeClr>
                </a:solidFill>
                <a:latin typeface="Calibri Light" panose="020F0302020204030204" pitchFamily="34" charset="0"/>
              </a:rPr>
              <a:t>There is a blind spot immediately below and behind each mirror, directly in front of the vehicle, and directly behind the rear bumper.</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515" y="5844824"/>
            <a:ext cx="554038" cy="554038"/>
          </a:xfrm>
          <a:prstGeom prst="rect">
            <a:avLst/>
          </a:prstGeom>
        </p:spPr>
      </p:pic>
      <p:pic>
        <p:nvPicPr>
          <p:cNvPr id="4" name="Picture 3"/>
          <p:cNvPicPr>
            <a:picLocks noChangeAspect="1"/>
          </p:cNvPicPr>
          <p:nvPr/>
        </p:nvPicPr>
        <p:blipFill>
          <a:blip r:embed="rId5"/>
          <a:stretch>
            <a:fillRect/>
          </a:stretch>
        </p:blipFill>
        <p:spPr>
          <a:xfrm>
            <a:off x="6660999" y="1518427"/>
            <a:ext cx="1932300" cy="3210926"/>
          </a:xfrm>
          <a:prstGeom prst="rect">
            <a:avLst/>
          </a:prstGeom>
        </p:spPr>
      </p:pic>
    </p:spTree>
    <p:custDataLst>
      <p:tags r:id="rId1"/>
    </p:custDataLst>
    <p:extLst>
      <p:ext uri="{BB962C8B-B14F-4D97-AF65-F5344CB8AC3E}">
        <p14:creationId xmlns:p14="http://schemas.microsoft.com/office/powerpoint/2010/main" val="32867829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Blind Spots</a:t>
            </a:r>
            <a:endParaRPr lang="en-CA" dirty="0"/>
          </a:p>
        </p:txBody>
      </p:sp>
      <p:pic>
        <p:nvPicPr>
          <p:cNvPr id="4" name="Content Placeholder 3" descr="No-zone"/>
          <p:cNvPicPr>
            <a:picLocks noGrp="1"/>
          </p:cNvPicPr>
          <p:nvPr>
            <p:ph sz="quarter" idx="11"/>
          </p:nvPr>
        </p:nvPicPr>
        <p:blipFill>
          <a:blip r:embed="rId4" cstate="print">
            <a:extLst>
              <a:ext uri="{28A0092B-C50C-407E-A947-70E740481C1C}">
                <a14:useLocalDpi xmlns:a14="http://schemas.microsoft.com/office/drawing/2010/main" val="0"/>
              </a:ext>
            </a:extLst>
          </a:blip>
          <a:srcRect/>
          <a:stretch>
            <a:fillRect/>
          </a:stretch>
        </p:blipFill>
        <p:spPr bwMode="auto">
          <a:xfrm>
            <a:off x="1442188" y="3762245"/>
            <a:ext cx="6091666" cy="2775063"/>
          </a:xfrm>
          <a:prstGeom prst="rect">
            <a:avLst/>
          </a:prstGeom>
          <a:noFill/>
          <a:ln>
            <a:noFill/>
          </a:ln>
        </p:spPr>
      </p:pic>
      <p:sp>
        <p:nvSpPr>
          <p:cNvPr id="5" name="TextBox 4"/>
          <p:cNvSpPr txBox="1"/>
          <p:nvPr/>
        </p:nvSpPr>
        <p:spPr>
          <a:xfrm>
            <a:off x="544671" y="934821"/>
            <a:ext cx="7886700" cy="2698175"/>
          </a:xfrm>
          <a:prstGeom prst="rect">
            <a:avLst/>
          </a:prstGeom>
          <a:noFill/>
        </p:spPr>
        <p:txBody>
          <a:bodyPr wrap="square" rtlCol="0">
            <a:spAutoFit/>
          </a:bodyPr>
          <a:lstStyle/>
          <a:p>
            <a:pPr>
              <a:spcAft>
                <a:spcPts val="800"/>
              </a:spcAft>
            </a:pPr>
            <a:r>
              <a:rPr lang="en-US" sz="2800" dirty="0">
                <a:solidFill>
                  <a:schemeClr val="tx1">
                    <a:lumMod val="75000"/>
                    <a:lumOff val="25000"/>
                  </a:schemeClr>
                </a:solidFill>
                <a:latin typeface="Calibri Light" panose="020F0302020204030204" pitchFamily="34" charset="0"/>
              </a:rPr>
              <a:t>The areas around your vehicle you cannot see using your mirrors. Turn your head and re-position yourself to get a better view.</a:t>
            </a:r>
            <a:endParaRPr lang="en-CA" sz="2800" dirty="0">
              <a:solidFill>
                <a:schemeClr val="tx1">
                  <a:lumMod val="75000"/>
                  <a:lumOff val="25000"/>
                </a:schemeClr>
              </a:solidFill>
              <a:latin typeface="Calibri Light" panose="020F0302020204030204" pitchFamily="34" charset="0"/>
            </a:endParaRPr>
          </a:p>
          <a:p>
            <a:pPr marL="342900" lvl="0" indent="-342900">
              <a:spcAft>
                <a:spcPts val="800"/>
              </a:spcAft>
              <a:buClr>
                <a:schemeClr val="accent1"/>
              </a:buClr>
              <a:buFont typeface="Arial" panose="020B0604020202020204" pitchFamily="34" charset="0"/>
              <a:buChar char="•"/>
            </a:pPr>
            <a:r>
              <a:rPr lang="en-US" sz="2400" dirty="0">
                <a:solidFill>
                  <a:schemeClr val="tx1">
                    <a:lumMod val="75000"/>
                    <a:lumOff val="25000"/>
                  </a:schemeClr>
                </a:solidFill>
                <a:latin typeface="Calibri Light" panose="020F0302020204030204" pitchFamily="34" charset="0"/>
              </a:rPr>
              <a:t>The bigger the vehicle – The bigger the blind spots</a:t>
            </a:r>
          </a:p>
          <a:p>
            <a:pPr marL="342900" lvl="0" indent="-342900">
              <a:spcAft>
                <a:spcPts val="800"/>
              </a:spcAft>
              <a:buClr>
                <a:schemeClr val="accent1"/>
              </a:buClr>
              <a:buFont typeface="Arial" panose="020B0604020202020204" pitchFamily="34" charset="0"/>
              <a:buChar char="•"/>
            </a:pPr>
            <a:r>
              <a:rPr lang="en-US" sz="2400" dirty="0">
                <a:solidFill>
                  <a:schemeClr val="tx1">
                    <a:lumMod val="75000"/>
                    <a:lumOff val="25000"/>
                  </a:schemeClr>
                </a:solidFill>
                <a:latin typeface="Calibri Light" panose="020F0302020204030204" pitchFamily="34" charset="0"/>
              </a:rPr>
              <a:t>The smaller the vehicle – the easier it is to lose them in a blind spot</a:t>
            </a:r>
            <a:endParaRPr lang="en-CA" sz="2400" dirty="0">
              <a:solidFill>
                <a:schemeClr val="tx1">
                  <a:lumMod val="75000"/>
                  <a:lumOff val="25000"/>
                </a:schemeClr>
              </a:solidFill>
              <a:latin typeface="Calibri Light" panose="020F0302020204030204" pitchFamily="34" charset="0"/>
            </a:endParaRPr>
          </a:p>
        </p:txBody>
      </p:sp>
    </p:spTree>
    <p:custDataLst>
      <p:tags r:id="rId1"/>
    </p:custDataLst>
    <p:extLst>
      <p:ext uri="{BB962C8B-B14F-4D97-AF65-F5344CB8AC3E}">
        <p14:creationId xmlns:p14="http://schemas.microsoft.com/office/powerpoint/2010/main" val="42910760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Adjust Your Mirrors</a:t>
            </a:r>
          </a:p>
        </p:txBody>
      </p:sp>
      <p:sp>
        <p:nvSpPr>
          <p:cNvPr id="3" name="Content Placeholder 2"/>
          <p:cNvSpPr>
            <a:spLocks noGrp="1"/>
          </p:cNvSpPr>
          <p:nvPr>
            <p:ph sz="quarter" idx="11"/>
          </p:nvPr>
        </p:nvSpPr>
        <p:spPr>
          <a:xfrm>
            <a:off x="544671" y="934821"/>
            <a:ext cx="7886700" cy="5144246"/>
          </a:xfrm>
        </p:spPr>
        <p:txBody>
          <a:bodyPr/>
          <a:lstStyle/>
          <a:p>
            <a:pPr marL="0" indent="0">
              <a:buNone/>
            </a:pPr>
            <a:r>
              <a:rPr lang="en-US" dirty="0">
                <a:solidFill>
                  <a:schemeClr val="tx1">
                    <a:lumMod val="75000"/>
                    <a:lumOff val="25000"/>
                  </a:schemeClr>
                </a:solidFill>
              </a:rPr>
              <a:t>Flat Mirrors  </a:t>
            </a:r>
          </a:p>
          <a:p>
            <a:pPr>
              <a:buClr>
                <a:schemeClr val="accent1"/>
              </a:buClr>
            </a:pPr>
            <a:r>
              <a:rPr lang="en-US" sz="2400" dirty="0">
                <a:solidFill>
                  <a:schemeClr val="tx1">
                    <a:lumMod val="75000"/>
                    <a:lumOff val="25000"/>
                  </a:schemeClr>
                </a:solidFill>
              </a:rPr>
              <a:t>Mounted on the left and right at the front of the windshield </a:t>
            </a:r>
          </a:p>
          <a:p>
            <a:pPr>
              <a:buClr>
                <a:schemeClr val="accent1"/>
              </a:buClr>
            </a:pPr>
            <a:r>
              <a:rPr lang="en-US" sz="2400" dirty="0">
                <a:solidFill>
                  <a:schemeClr val="tx1">
                    <a:lumMod val="75000"/>
                    <a:lumOff val="25000"/>
                  </a:schemeClr>
                </a:solidFill>
              </a:rPr>
              <a:t>Used to monitor traffic and check clearances on the sides and to the rear of the vehicle </a:t>
            </a:r>
          </a:p>
          <a:p>
            <a:pPr marL="0" indent="0">
              <a:buClr>
                <a:schemeClr val="accent1"/>
              </a:buClr>
              <a:buNone/>
            </a:pPr>
            <a:endParaRPr lang="en-US" sz="2400" dirty="0">
              <a:solidFill>
                <a:schemeClr val="tx1">
                  <a:lumMod val="75000"/>
                  <a:lumOff val="25000"/>
                </a:schemeClr>
              </a:solidFill>
            </a:endParaRPr>
          </a:p>
          <a:p>
            <a:pPr marL="0" indent="0">
              <a:buClr>
                <a:schemeClr val="accent1"/>
              </a:buClr>
              <a:buNone/>
            </a:pPr>
            <a:r>
              <a:rPr lang="en-US" dirty="0">
                <a:solidFill>
                  <a:schemeClr val="tx1">
                    <a:lumMod val="75000"/>
                    <a:lumOff val="25000"/>
                  </a:schemeClr>
                </a:solidFill>
              </a:rPr>
              <a:t>Convex Mirrors </a:t>
            </a:r>
          </a:p>
          <a:p>
            <a:pPr>
              <a:buClr>
                <a:schemeClr val="accent1"/>
              </a:buClr>
            </a:pPr>
            <a:r>
              <a:rPr lang="en-US" sz="2400" dirty="0">
                <a:solidFill>
                  <a:schemeClr val="tx1">
                    <a:lumMod val="75000"/>
                    <a:lumOff val="25000"/>
                  </a:schemeClr>
                </a:solidFill>
              </a:rPr>
              <a:t>Located below the outside flat mirrors</a:t>
            </a:r>
          </a:p>
          <a:p>
            <a:pPr>
              <a:buClr>
                <a:schemeClr val="accent1"/>
              </a:buClr>
            </a:pPr>
            <a:r>
              <a:rPr lang="en-US" sz="2400" dirty="0">
                <a:solidFill>
                  <a:schemeClr val="tx1">
                    <a:lumMod val="75000"/>
                    <a:lumOff val="25000"/>
                  </a:schemeClr>
                </a:solidFill>
              </a:rPr>
              <a:t>Used to monitor the left and right sides at a wide angle</a:t>
            </a:r>
          </a:p>
          <a:p>
            <a:pPr>
              <a:buClr>
                <a:schemeClr val="accent1"/>
              </a:buClr>
            </a:pPr>
            <a:r>
              <a:rPr lang="en-US" sz="2400" dirty="0">
                <a:solidFill>
                  <a:schemeClr val="tx1">
                    <a:lumMod val="75000"/>
                    <a:lumOff val="25000"/>
                  </a:schemeClr>
                </a:solidFill>
              </a:rPr>
              <a:t>Provide a view of traffic and clearances at the side of the vehicle </a:t>
            </a:r>
          </a:p>
          <a:p>
            <a:pPr>
              <a:buClr>
                <a:schemeClr val="accent1"/>
              </a:buClr>
            </a:pPr>
            <a:r>
              <a:rPr lang="en-CA" sz="2400" dirty="0">
                <a:solidFill>
                  <a:schemeClr val="tx1">
                    <a:lumMod val="75000"/>
                    <a:lumOff val="25000"/>
                  </a:schemeClr>
                </a:solidFill>
              </a:rPr>
              <a:t>Objects will appear smaller and farther away. </a:t>
            </a:r>
          </a:p>
        </p:txBody>
      </p:sp>
    </p:spTree>
    <p:custDataLst>
      <p:tags r:id="rId1"/>
    </p:custDataLst>
    <p:extLst>
      <p:ext uri="{BB962C8B-B14F-4D97-AF65-F5344CB8AC3E}">
        <p14:creationId xmlns:p14="http://schemas.microsoft.com/office/powerpoint/2010/main" val="5876516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Adjust Your Mirrors</a:t>
            </a:r>
          </a:p>
        </p:txBody>
      </p:sp>
      <p:sp>
        <p:nvSpPr>
          <p:cNvPr id="3" name="Content Placeholder 2"/>
          <p:cNvSpPr>
            <a:spLocks noGrp="1"/>
          </p:cNvSpPr>
          <p:nvPr>
            <p:ph sz="quarter" idx="11"/>
          </p:nvPr>
        </p:nvSpPr>
        <p:spPr>
          <a:xfrm>
            <a:off x="544671" y="955242"/>
            <a:ext cx="7886700" cy="4759569"/>
          </a:xfrm>
        </p:spPr>
        <p:txBody>
          <a:bodyPr/>
          <a:lstStyle/>
          <a:p>
            <a:pPr marL="0" indent="0">
              <a:buNone/>
            </a:pPr>
            <a:r>
              <a:rPr lang="en-US" dirty="0">
                <a:solidFill>
                  <a:schemeClr val="tx1">
                    <a:lumMod val="75000"/>
                    <a:lumOff val="25000"/>
                  </a:schemeClr>
                </a:solidFill>
              </a:rPr>
              <a:t>Set the </a:t>
            </a:r>
            <a:r>
              <a:rPr lang="en-US" b="1" dirty="0">
                <a:solidFill>
                  <a:schemeClr val="tx1">
                    <a:lumMod val="75000"/>
                    <a:lumOff val="25000"/>
                  </a:schemeClr>
                </a:solidFill>
              </a:rPr>
              <a:t>left</a:t>
            </a:r>
            <a:r>
              <a:rPr lang="en-US" dirty="0">
                <a:solidFill>
                  <a:schemeClr val="tx1">
                    <a:lumMod val="75000"/>
                    <a:lumOff val="25000"/>
                  </a:schemeClr>
                </a:solidFill>
              </a:rPr>
              <a:t> mirror so you can see: </a:t>
            </a:r>
          </a:p>
          <a:p>
            <a:pPr>
              <a:buClr>
                <a:schemeClr val="accent1"/>
              </a:buClr>
            </a:pPr>
            <a:r>
              <a:rPr lang="en-US" sz="2400" dirty="0">
                <a:solidFill>
                  <a:schemeClr val="tx1">
                    <a:lumMod val="75000"/>
                    <a:lumOff val="25000"/>
                  </a:schemeClr>
                </a:solidFill>
              </a:rPr>
              <a:t>60 metres (four vehicle lengths) behind the vehicle</a:t>
            </a:r>
          </a:p>
          <a:p>
            <a:pPr>
              <a:buClr>
                <a:schemeClr val="accent1"/>
              </a:buClr>
            </a:pPr>
            <a:r>
              <a:rPr lang="en-US" sz="2400" dirty="0">
                <a:solidFill>
                  <a:schemeClr val="tx1">
                    <a:lumMod val="75000"/>
                    <a:lumOff val="25000"/>
                  </a:schemeClr>
                </a:solidFill>
              </a:rPr>
              <a:t>The top of the vehicle</a:t>
            </a:r>
          </a:p>
          <a:p>
            <a:pPr>
              <a:buClr>
                <a:schemeClr val="accent1"/>
              </a:buClr>
            </a:pPr>
            <a:r>
              <a:rPr lang="en-US" sz="2400" dirty="0">
                <a:solidFill>
                  <a:schemeClr val="tx1">
                    <a:lumMod val="75000"/>
                    <a:lumOff val="25000"/>
                  </a:schemeClr>
                </a:solidFill>
              </a:rPr>
              <a:t>A small portion of the sides of the vehicle</a:t>
            </a:r>
          </a:p>
          <a:p>
            <a:pPr>
              <a:buClr>
                <a:schemeClr val="accent1"/>
              </a:buClr>
            </a:pPr>
            <a:r>
              <a:rPr lang="en-US" sz="2400" dirty="0">
                <a:solidFill>
                  <a:schemeClr val="tx1">
                    <a:lumMod val="75000"/>
                    <a:lumOff val="25000"/>
                  </a:schemeClr>
                </a:solidFill>
              </a:rPr>
              <a:t>The rear tires touching the ground</a:t>
            </a:r>
          </a:p>
          <a:p>
            <a:pPr>
              <a:buClr>
                <a:schemeClr val="accent1"/>
              </a:buClr>
            </a:pPr>
            <a:endParaRPr lang="en-US" dirty="0">
              <a:solidFill>
                <a:schemeClr val="tx1">
                  <a:lumMod val="75000"/>
                  <a:lumOff val="25000"/>
                </a:schemeClr>
              </a:solidFill>
            </a:endParaRPr>
          </a:p>
          <a:p>
            <a:pPr marL="0" indent="0">
              <a:buNone/>
            </a:pPr>
            <a:r>
              <a:rPr lang="en-CA" dirty="0">
                <a:solidFill>
                  <a:schemeClr val="tx1">
                    <a:lumMod val="75000"/>
                    <a:lumOff val="25000"/>
                  </a:schemeClr>
                </a:solidFill>
              </a:rPr>
              <a:t>Set the </a:t>
            </a:r>
            <a:r>
              <a:rPr lang="en-CA" b="1" dirty="0">
                <a:solidFill>
                  <a:schemeClr val="tx1">
                    <a:lumMod val="75000"/>
                    <a:lumOff val="25000"/>
                  </a:schemeClr>
                </a:solidFill>
              </a:rPr>
              <a:t>right</a:t>
            </a:r>
            <a:r>
              <a:rPr lang="en-CA" dirty="0">
                <a:solidFill>
                  <a:schemeClr val="tx1">
                    <a:lumMod val="75000"/>
                    <a:lumOff val="25000"/>
                  </a:schemeClr>
                </a:solidFill>
              </a:rPr>
              <a:t> mirror so you can see:</a:t>
            </a:r>
          </a:p>
          <a:p>
            <a:pPr marL="171450" lvl="0" indent="-171450">
              <a:buClr>
                <a:srgbClr val="5BC0CA"/>
              </a:buClr>
            </a:pPr>
            <a:r>
              <a:rPr lang="en-CA" sz="2400" dirty="0">
                <a:solidFill>
                  <a:schemeClr val="tx1">
                    <a:lumMod val="75000"/>
                    <a:lumOff val="25000"/>
                  </a:schemeClr>
                </a:solidFill>
              </a:rPr>
              <a:t>The right side of the vehicle along the left inside edge of the mirror</a:t>
            </a:r>
          </a:p>
          <a:p>
            <a:pPr marL="171450" lvl="0" indent="-171450">
              <a:buClr>
                <a:srgbClr val="5BC0CA"/>
              </a:buClr>
            </a:pPr>
            <a:r>
              <a:rPr lang="en-CA" sz="2400" dirty="0">
                <a:solidFill>
                  <a:schemeClr val="tx1">
                    <a:lumMod val="75000"/>
                    <a:lumOff val="25000"/>
                  </a:schemeClr>
                </a:solidFill>
              </a:rPr>
              <a:t>The horizon line three-quarters of the way up the mirror</a:t>
            </a:r>
          </a:p>
          <a:p>
            <a:pPr>
              <a:buClr>
                <a:schemeClr val="accent1"/>
              </a:buClr>
            </a:pPr>
            <a:endParaRPr lang="en-US" dirty="0">
              <a:solidFill>
                <a:schemeClr val="tx1">
                  <a:lumMod val="75000"/>
                  <a:lumOff val="25000"/>
                </a:schemeClr>
              </a:solidFill>
            </a:endParaRPr>
          </a:p>
          <a:p>
            <a:pPr marL="0" indent="0">
              <a:buClr>
                <a:schemeClr val="accent1"/>
              </a:buClr>
              <a:buNone/>
            </a:pPr>
            <a:endParaRPr lang="en-US" dirty="0"/>
          </a:p>
        </p:txBody>
      </p:sp>
    </p:spTree>
    <p:custDataLst>
      <p:tags r:id="rId1"/>
    </p:custDataLst>
    <p:extLst>
      <p:ext uri="{BB962C8B-B14F-4D97-AF65-F5344CB8AC3E}">
        <p14:creationId xmlns:p14="http://schemas.microsoft.com/office/powerpoint/2010/main" val="34990401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Starting Your Engine</a:t>
            </a:r>
            <a:endParaRPr lang="en-CA" dirty="0"/>
          </a:p>
        </p:txBody>
      </p:sp>
      <p:sp>
        <p:nvSpPr>
          <p:cNvPr id="4" name="Rectangle 3"/>
          <p:cNvSpPr/>
          <p:nvPr/>
        </p:nvSpPr>
        <p:spPr>
          <a:xfrm>
            <a:off x="544671" y="934821"/>
            <a:ext cx="7886700" cy="4923079"/>
          </a:xfrm>
          <a:prstGeom prst="rect">
            <a:avLst/>
          </a:prstGeom>
        </p:spPr>
        <p:txBody>
          <a:bodyPr wrap="square">
            <a:spAutoFit/>
          </a:bodyPr>
          <a:lstStyle/>
          <a:p>
            <a:pPr marL="342900" indent="-342900">
              <a:lnSpc>
                <a:spcPct val="107000"/>
              </a:lnSpc>
              <a:spcAft>
                <a:spcPts val="800"/>
              </a:spcAft>
              <a:buClr>
                <a:schemeClr val="accent1"/>
              </a:buClr>
              <a:buFont typeface="Arial" panose="020B0604020202020204" pitchFamily="34" charset="0"/>
              <a:buChar char="•"/>
              <a:tabLst>
                <a:tab pos="457200" algn="l"/>
              </a:tabLst>
            </a:pPr>
            <a:r>
              <a:rPr lang="en-CA" sz="2400"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If the unit is equipped with glow plugs, wait for the light to go out before starting the engine</a:t>
            </a:r>
          </a:p>
          <a:p>
            <a:pPr marL="342900" lvl="0" indent="-342900">
              <a:lnSpc>
                <a:spcPct val="107000"/>
              </a:lnSpc>
              <a:spcAft>
                <a:spcPts val="800"/>
              </a:spcAft>
              <a:buClr>
                <a:schemeClr val="accent1"/>
              </a:buClr>
              <a:buFont typeface="Arial" panose="020B0604020202020204" pitchFamily="34" charset="0"/>
              <a:buChar char="•"/>
              <a:tabLst>
                <a:tab pos="457200" algn="l"/>
              </a:tabLst>
            </a:pPr>
            <a:r>
              <a:rPr lang="en-CA" sz="2400"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Manual transmission:</a:t>
            </a:r>
          </a:p>
          <a:p>
            <a:pPr marL="800100" lvl="1" indent="-342900">
              <a:lnSpc>
                <a:spcPct val="107000"/>
              </a:lnSpc>
              <a:spcAft>
                <a:spcPts val="800"/>
              </a:spcAft>
              <a:buClr>
                <a:schemeClr val="accent1"/>
              </a:buClr>
              <a:buFont typeface="Arial" panose="020B0604020202020204" pitchFamily="34" charset="0"/>
              <a:buChar char="•"/>
              <a:tabLst>
                <a:tab pos="457200" algn="l"/>
              </a:tabLst>
            </a:pPr>
            <a:r>
              <a:rPr lang="en-CA" sz="2000"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Ensure parking brake is applied</a:t>
            </a:r>
          </a:p>
          <a:p>
            <a:pPr marL="800100" lvl="1" indent="-342900">
              <a:lnSpc>
                <a:spcPct val="107000"/>
              </a:lnSpc>
              <a:spcAft>
                <a:spcPts val="800"/>
              </a:spcAft>
              <a:buClr>
                <a:schemeClr val="accent1"/>
              </a:buClr>
              <a:buFont typeface="Arial" panose="020B0604020202020204" pitchFamily="34" charset="0"/>
              <a:buChar char="•"/>
              <a:tabLst>
                <a:tab pos="457200" algn="l"/>
              </a:tabLst>
            </a:pPr>
            <a:r>
              <a:rPr lang="en-CA" sz="2000"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Ensure vehicle is in neutral and the clutch is depressed</a:t>
            </a:r>
          </a:p>
          <a:p>
            <a:pPr marL="342900" lvl="0" indent="-342900">
              <a:lnSpc>
                <a:spcPct val="107000"/>
              </a:lnSpc>
              <a:spcAft>
                <a:spcPts val="800"/>
              </a:spcAft>
              <a:buClr>
                <a:schemeClr val="accent1"/>
              </a:buClr>
              <a:buFont typeface="Arial" panose="020B0604020202020204" pitchFamily="34" charset="0"/>
              <a:buChar char="•"/>
              <a:tabLst>
                <a:tab pos="457200" algn="l"/>
              </a:tabLst>
            </a:pPr>
            <a:r>
              <a:rPr lang="en-CA" sz="2400"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If the engine does not start, turn the starter off and try again in 60 seconds</a:t>
            </a:r>
          </a:p>
          <a:p>
            <a:pPr marL="342900" lvl="0" indent="-342900">
              <a:lnSpc>
                <a:spcPct val="107000"/>
              </a:lnSpc>
              <a:spcAft>
                <a:spcPts val="800"/>
              </a:spcAft>
              <a:buClr>
                <a:schemeClr val="accent1"/>
              </a:buClr>
              <a:buFont typeface="Arial" panose="020B0604020202020204" pitchFamily="34" charset="0"/>
              <a:buChar char="•"/>
              <a:tabLst>
                <a:tab pos="457200" algn="l"/>
              </a:tabLst>
            </a:pPr>
            <a:r>
              <a:rPr lang="en-CA" sz="2400" dirty="0">
                <a:solidFill>
                  <a:schemeClr val="tx1">
                    <a:lumMod val="75000"/>
                    <a:lumOff val="25000"/>
                  </a:schemeClr>
                </a:solidFill>
                <a:latin typeface="Calibri Light" panose="020F0302020204030204" pitchFamily="34" charset="0"/>
                <a:ea typeface="Calibri" panose="020F0502020204030204" pitchFamily="34" charset="0"/>
                <a:cs typeface="Times New Roman" panose="02020603050405020304" pitchFamily="18" charset="0"/>
              </a:rPr>
              <a:t>Ensure no warning lights are on, and gauges are reading correctly</a:t>
            </a:r>
          </a:p>
          <a:p>
            <a:pPr marL="342900" lvl="0" indent="-342900">
              <a:lnSpc>
                <a:spcPct val="107000"/>
              </a:lnSpc>
              <a:spcAft>
                <a:spcPts val="800"/>
              </a:spcAft>
              <a:buClr>
                <a:schemeClr val="accent1"/>
              </a:buClr>
              <a:buFont typeface="Arial" panose="020B0604020202020204" pitchFamily="34" charset="0"/>
              <a:buChar char="•"/>
              <a:tabLst>
                <a:tab pos="457200" algn="l"/>
              </a:tabLst>
            </a:pPr>
            <a:r>
              <a:rPr lang="en-CA" sz="2400" dirty="0">
                <a:solidFill>
                  <a:schemeClr val="tx1">
                    <a:lumMod val="75000"/>
                    <a:lumOff val="25000"/>
                  </a:schemeClr>
                </a:solidFill>
                <a:effectLst/>
                <a:latin typeface="Calibri Light" panose="020F0302020204030204" pitchFamily="34" charset="0"/>
                <a:ea typeface="Calibri" panose="020F0502020204030204" pitchFamily="34" charset="0"/>
                <a:cs typeface="Times New Roman" panose="02020603050405020304" pitchFamily="18" charset="0"/>
              </a:rPr>
              <a:t>Warmup procedures are needed to ensure engine is  properly lubricated and pressurized before driving</a:t>
            </a:r>
          </a:p>
        </p:txBody>
      </p:sp>
      <p:sp>
        <p:nvSpPr>
          <p:cNvPr id="3" name="TextBox 2"/>
          <p:cNvSpPr txBox="1"/>
          <p:nvPr/>
        </p:nvSpPr>
        <p:spPr>
          <a:xfrm>
            <a:off x="1608667" y="5857900"/>
            <a:ext cx="6366934" cy="830997"/>
          </a:xfrm>
          <a:prstGeom prst="rect">
            <a:avLst/>
          </a:prstGeom>
          <a:noFill/>
        </p:spPr>
        <p:txBody>
          <a:bodyPr wrap="square" rtlCol="0">
            <a:spAutoFit/>
          </a:bodyPr>
          <a:lstStyle/>
          <a:p>
            <a:r>
              <a:rPr lang="en-CA" sz="2400" dirty="0">
                <a:solidFill>
                  <a:schemeClr val="tx1">
                    <a:lumMod val="75000"/>
                    <a:lumOff val="25000"/>
                  </a:schemeClr>
                </a:solidFill>
                <a:latin typeface="Calibri Light" panose="020F0302020204030204" pitchFamily="34" charset="0"/>
              </a:rPr>
              <a:t>Always follow the manufacturer’s manual for proper starting and engine warmup procedures.</a:t>
            </a:r>
            <a:endParaRPr lang="en-CA" sz="2400" dirty="0">
              <a:solidFill>
                <a:schemeClr val="tx1">
                  <a:lumMod val="75000"/>
                  <a:lumOff val="25000"/>
                </a:schemeClr>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1811" y="5945216"/>
            <a:ext cx="554038" cy="554038"/>
          </a:xfrm>
          <a:prstGeom prst="rect">
            <a:avLst/>
          </a:prstGeom>
        </p:spPr>
      </p:pic>
    </p:spTree>
    <p:custDataLst>
      <p:tags r:id="rId1"/>
    </p:custDataLst>
    <p:extLst>
      <p:ext uri="{BB962C8B-B14F-4D97-AF65-F5344CB8AC3E}">
        <p14:creationId xmlns:p14="http://schemas.microsoft.com/office/powerpoint/2010/main" val="12524359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93382EF-B063-644C-A557-466824D23461}"/>
              </a:ext>
            </a:extLst>
          </p:cNvPr>
          <p:cNvSpPr>
            <a:spLocks noGrp="1"/>
          </p:cNvSpPr>
          <p:nvPr>
            <p:ph sz="quarter" idx="4294967295"/>
          </p:nvPr>
        </p:nvSpPr>
        <p:spPr>
          <a:xfrm>
            <a:off x="417250" y="1790346"/>
            <a:ext cx="8515350" cy="3100387"/>
          </a:xfrm>
          <a:prstGeom prst="rect">
            <a:avLst/>
          </a:prstGeom>
        </p:spPr>
        <p:txBody>
          <a:bodyPr/>
          <a:lstStyle/>
          <a:p>
            <a:pPr marL="0" indent="0">
              <a:buNone/>
            </a:pPr>
            <a:r>
              <a:rPr lang="en-CA" sz="3600" b="1" dirty="0">
                <a:solidFill>
                  <a:schemeClr val="tx1">
                    <a:lumMod val="75000"/>
                    <a:lumOff val="25000"/>
                  </a:schemeClr>
                </a:solidFill>
                <a:latin typeface="Calibri Light" panose="020F0302020204030204" pitchFamily="34" charset="0"/>
                <a:cs typeface="Arial" panose="020B0604020202020204" pitchFamily="34" charset="0"/>
              </a:rPr>
              <a:t>Basic Driving and Manoeuvres</a:t>
            </a:r>
          </a:p>
          <a:p>
            <a:pPr marL="457200" lvl="1" indent="0">
              <a:spcBef>
                <a:spcPts val="1000"/>
              </a:spcBef>
              <a:spcAft>
                <a:spcPts val="800"/>
              </a:spcAft>
              <a:buClr>
                <a:schemeClr val="accent1"/>
              </a:buClr>
              <a:buNone/>
            </a:pPr>
            <a:r>
              <a:rPr lang="en-US" sz="2800" dirty="0">
                <a:solidFill>
                  <a:schemeClr val="tx1">
                    <a:lumMod val="75000"/>
                    <a:lumOff val="25000"/>
                  </a:schemeClr>
                </a:solidFill>
                <a:latin typeface="Calibri Light" panose="020F0302020204030204" pitchFamily="34" charset="0"/>
              </a:rPr>
              <a:t>After completing this section, you should be able to:</a:t>
            </a:r>
            <a:endParaRPr lang="en-CA" sz="2800" dirty="0">
              <a:solidFill>
                <a:schemeClr val="tx1">
                  <a:lumMod val="75000"/>
                  <a:lumOff val="25000"/>
                </a:schemeClr>
              </a:solidFill>
              <a:latin typeface="Calibri Light" panose="020F0302020204030204" pitchFamily="34" charset="0"/>
            </a:endParaRPr>
          </a:p>
          <a:p>
            <a:pPr lvl="1">
              <a:spcAft>
                <a:spcPts val="800"/>
              </a:spcAft>
              <a:buClr>
                <a:schemeClr val="accent1"/>
              </a:buClr>
            </a:pPr>
            <a:r>
              <a:rPr lang="en-CA" dirty="0">
                <a:solidFill>
                  <a:schemeClr val="tx1">
                    <a:lumMod val="75000"/>
                    <a:lumOff val="25000"/>
                  </a:schemeClr>
                </a:solidFill>
                <a:latin typeface="Calibri Light" panose="020F0302020204030204" pitchFamily="34" charset="0"/>
                <a:cs typeface="Arial" panose="020B0604020202020204" pitchFamily="34" charset="0"/>
              </a:rPr>
              <a:t>Explain the importance of following all manoeuvring procedures in order to ensure safety</a:t>
            </a:r>
          </a:p>
        </p:txBody>
      </p:sp>
    </p:spTree>
    <p:custDataLst>
      <p:tags r:id="rId1"/>
    </p:custDataLst>
    <p:extLst>
      <p:ext uri="{BB962C8B-B14F-4D97-AF65-F5344CB8AC3E}">
        <p14:creationId xmlns:p14="http://schemas.microsoft.com/office/powerpoint/2010/main" val="1191860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8515350" cy="906828"/>
          </a:xfrm>
        </p:spPr>
        <p:txBody>
          <a:bodyPr>
            <a:noAutofit/>
          </a:bodyPr>
          <a:lstStyle/>
          <a:p>
            <a:r>
              <a:rPr lang="en-US" b="1" dirty="0"/>
              <a:t>Driver Readiness</a:t>
            </a:r>
            <a:endParaRPr lang="en-CA" b="1" dirty="0"/>
          </a:p>
        </p:txBody>
      </p:sp>
      <p:sp>
        <p:nvSpPr>
          <p:cNvPr id="3" name="Content Placeholder 2"/>
          <p:cNvSpPr>
            <a:spLocks noGrp="1"/>
          </p:cNvSpPr>
          <p:nvPr>
            <p:ph sz="quarter" idx="11"/>
          </p:nvPr>
        </p:nvSpPr>
        <p:spPr>
          <a:xfrm>
            <a:off x="628650" y="906828"/>
            <a:ext cx="7886700" cy="5560474"/>
          </a:xfrm>
        </p:spPr>
        <p:txBody>
          <a:bodyPr/>
          <a:lstStyle/>
          <a:p>
            <a:pPr marL="0" indent="0">
              <a:buClr>
                <a:schemeClr val="accent1"/>
              </a:buClr>
              <a:buNone/>
            </a:pPr>
            <a:r>
              <a:rPr lang="en-US" dirty="0">
                <a:solidFill>
                  <a:schemeClr val="tx1">
                    <a:lumMod val="75000"/>
                    <a:lumOff val="25000"/>
                  </a:schemeClr>
                </a:solidFill>
              </a:rPr>
              <a:t>The most important personal demands drivers need to manage are:</a:t>
            </a:r>
          </a:p>
          <a:p>
            <a:pPr>
              <a:buClr>
                <a:schemeClr val="accent1"/>
              </a:buClr>
            </a:pPr>
            <a:r>
              <a:rPr lang="en-US" sz="2400" dirty="0">
                <a:solidFill>
                  <a:schemeClr val="tx1">
                    <a:lumMod val="75000"/>
                    <a:lumOff val="25000"/>
                  </a:schemeClr>
                </a:solidFill>
              </a:rPr>
              <a:t>Fatigue</a:t>
            </a:r>
          </a:p>
          <a:p>
            <a:pPr>
              <a:buClr>
                <a:schemeClr val="accent1"/>
              </a:buClr>
            </a:pPr>
            <a:r>
              <a:rPr lang="en-US" sz="2400" dirty="0">
                <a:solidFill>
                  <a:schemeClr val="tx1">
                    <a:lumMod val="75000"/>
                    <a:lumOff val="25000"/>
                  </a:schemeClr>
                </a:solidFill>
              </a:rPr>
              <a:t>Distracted driving</a:t>
            </a:r>
          </a:p>
          <a:p>
            <a:pPr>
              <a:buClr>
                <a:schemeClr val="accent1"/>
              </a:buClr>
            </a:pPr>
            <a:r>
              <a:rPr lang="en-US" sz="2400" dirty="0">
                <a:solidFill>
                  <a:schemeClr val="tx1">
                    <a:lumMod val="75000"/>
                    <a:lumOff val="25000"/>
                  </a:schemeClr>
                </a:solidFill>
              </a:rPr>
              <a:t>Road rage and anger management</a:t>
            </a:r>
          </a:p>
          <a:p>
            <a:pPr>
              <a:buClr>
                <a:schemeClr val="accent1"/>
              </a:buClr>
            </a:pPr>
            <a:r>
              <a:rPr lang="en-US" sz="2400" dirty="0">
                <a:solidFill>
                  <a:schemeClr val="tx1">
                    <a:lumMod val="75000"/>
                    <a:lumOff val="25000"/>
                  </a:schemeClr>
                </a:solidFill>
              </a:rPr>
              <a:t>Impaired driving</a:t>
            </a:r>
          </a:p>
          <a:p>
            <a:pPr marL="0" lvl="0" indent="0">
              <a:buClr>
                <a:srgbClr val="54C7DA"/>
              </a:buClr>
              <a:buNone/>
            </a:pPr>
            <a:r>
              <a:rPr lang="en-US" dirty="0">
                <a:solidFill>
                  <a:srgbClr val="000000">
                    <a:lumMod val="75000"/>
                    <a:lumOff val="25000"/>
                  </a:srgbClr>
                </a:solidFill>
              </a:rPr>
              <a:t>Before you drive, do a readiness check:</a:t>
            </a:r>
          </a:p>
          <a:p>
            <a:pPr lvl="0">
              <a:buClr>
                <a:schemeClr val="accent1"/>
              </a:buClr>
            </a:pPr>
            <a:r>
              <a:rPr lang="en-CA" sz="2400" dirty="0">
                <a:solidFill>
                  <a:schemeClr val="tx1">
                    <a:lumMod val="75000"/>
                    <a:lumOff val="25000"/>
                  </a:schemeClr>
                </a:solidFill>
              </a:rPr>
              <a:t>Am I fully rested, energized and able to concentrate?</a:t>
            </a:r>
            <a:endParaRPr lang="en-US" sz="2400" dirty="0">
              <a:solidFill>
                <a:schemeClr val="tx1">
                  <a:lumMod val="75000"/>
                  <a:lumOff val="25000"/>
                </a:schemeClr>
              </a:solidFill>
            </a:endParaRPr>
          </a:p>
          <a:p>
            <a:pPr lvl="0">
              <a:buClr>
                <a:schemeClr val="accent1"/>
              </a:buClr>
            </a:pPr>
            <a:r>
              <a:rPr lang="en-CA" sz="2400" dirty="0">
                <a:solidFill>
                  <a:schemeClr val="tx1">
                    <a:lumMod val="75000"/>
                    <a:lumOff val="25000"/>
                  </a:schemeClr>
                </a:solidFill>
              </a:rPr>
              <a:t>Am I feeling mentally and physically healthy?</a:t>
            </a:r>
            <a:endParaRPr lang="en-US" sz="2400" dirty="0">
              <a:solidFill>
                <a:schemeClr val="tx1">
                  <a:lumMod val="75000"/>
                  <a:lumOff val="25000"/>
                </a:schemeClr>
              </a:solidFill>
            </a:endParaRPr>
          </a:p>
          <a:p>
            <a:pPr lvl="0">
              <a:buClr>
                <a:schemeClr val="accent1"/>
              </a:buClr>
            </a:pPr>
            <a:r>
              <a:rPr lang="en-CA" sz="2400" dirty="0">
                <a:solidFill>
                  <a:schemeClr val="tx1">
                    <a:lumMod val="75000"/>
                    <a:lumOff val="25000"/>
                  </a:schemeClr>
                </a:solidFill>
              </a:rPr>
              <a:t>Is my attitude courteous, careful, and considerate?</a:t>
            </a:r>
            <a:endParaRPr lang="en-US" sz="2400" dirty="0">
              <a:solidFill>
                <a:schemeClr val="tx1">
                  <a:lumMod val="75000"/>
                  <a:lumOff val="25000"/>
                </a:schemeClr>
              </a:solidFill>
            </a:endParaRPr>
          </a:p>
          <a:p>
            <a:pPr lvl="0">
              <a:buClr>
                <a:schemeClr val="accent1"/>
              </a:buClr>
            </a:pPr>
            <a:r>
              <a:rPr lang="en-CA" sz="2400" dirty="0">
                <a:solidFill>
                  <a:schemeClr val="tx1">
                    <a:lumMod val="75000"/>
                    <a:lumOff val="25000"/>
                  </a:schemeClr>
                </a:solidFill>
              </a:rPr>
              <a:t>Am I free from any impairment</a:t>
            </a:r>
            <a:r>
              <a:rPr lang="en-US" sz="2400" dirty="0">
                <a:solidFill>
                  <a:schemeClr val="tx1">
                    <a:lumMod val="75000"/>
                    <a:lumOff val="25000"/>
                  </a:schemeClr>
                </a:solidFill>
              </a:rPr>
              <a:t>?</a:t>
            </a:r>
          </a:p>
          <a:p>
            <a:pPr lvl="0">
              <a:buClr>
                <a:schemeClr val="accent1"/>
              </a:buClr>
            </a:pPr>
            <a:r>
              <a:rPr lang="en-CA" sz="2400" dirty="0">
                <a:solidFill>
                  <a:schemeClr val="tx1">
                    <a:lumMod val="75000"/>
                    <a:lumOff val="25000"/>
                  </a:schemeClr>
                </a:solidFill>
              </a:rPr>
              <a:t>Am I ready to assume my duty of care</a:t>
            </a:r>
            <a:r>
              <a:rPr lang="en-US" sz="2400" dirty="0">
                <a:solidFill>
                  <a:schemeClr val="tx1">
                    <a:lumMod val="75000"/>
                    <a:lumOff val="25000"/>
                  </a:schemeClr>
                </a:solidFill>
              </a:rPr>
              <a:t>?</a:t>
            </a:r>
          </a:p>
          <a:p>
            <a:pPr marL="0" lvl="0" indent="0">
              <a:buClr>
                <a:srgbClr val="54C7DA"/>
              </a:buClr>
              <a:buNone/>
            </a:pPr>
            <a:endParaRPr lang="en-US" dirty="0">
              <a:solidFill>
                <a:srgbClr val="000000">
                  <a:lumMod val="75000"/>
                  <a:lumOff val="25000"/>
                </a:srgbClr>
              </a:solidFill>
            </a:endParaRPr>
          </a:p>
          <a:p>
            <a:pPr>
              <a:buClr>
                <a:schemeClr val="accent1"/>
              </a:buClr>
            </a:pPr>
            <a:endParaRPr lang="en-US" sz="2400" b="1" dirty="0">
              <a:solidFill>
                <a:prstClr val="black"/>
              </a:solidFill>
            </a:endParaRPr>
          </a:p>
        </p:txBody>
      </p:sp>
    </p:spTree>
    <p:custDataLst>
      <p:tags r:id="rId1"/>
    </p:custDataLst>
    <p:extLst>
      <p:ext uri="{BB962C8B-B14F-4D97-AF65-F5344CB8AC3E}">
        <p14:creationId xmlns:p14="http://schemas.microsoft.com/office/powerpoint/2010/main" val="31649767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Tractor-Trailer Manoeuvers</a:t>
            </a: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3166" t="36000" r="14001" b="8250"/>
          <a:stretch/>
        </p:blipFill>
        <p:spPr>
          <a:xfrm>
            <a:off x="826611" y="1584960"/>
            <a:ext cx="7574280" cy="3398520"/>
          </a:xfrm>
          <a:prstGeom prst="roundRect">
            <a:avLst>
              <a:gd name="adj" fmla="val 16667"/>
            </a:avLst>
          </a:prstGeom>
          <a:ln>
            <a:solidFill>
              <a:srgbClr val="3B92A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15200251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670" y="27993"/>
            <a:ext cx="8410643" cy="906828"/>
          </a:xfrm>
        </p:spPr>
        <p:txBody>
          <a:bodyPr>
            <a:normAutofit fontScale="90000"/>
          </a:bodyPr>
          <a:lstStyle/>
          <a:p>
            <a:r>
              <a:rPr lang="en-CA" b="0" dirty="0"/>
              <a:t>Shifting Gears, Accelerating and Decelerating</a:t>
            </a:r>
          </a:p>
        </p:txBody>
      </p:sp>
      <p:sp>
        <p:nvSpPr>
          <p:cNvPr id="3" name="Content Placeholder 2"/>
          <p:cNvSpPr>
            <a:spLocks noGrp="1"/>
          </p:cNvSpPr>
          <p:nvPr>
            <p:ph sz="quarter" idx="11"/>
          </p:nvPr>
        </p:nvSpPr>
        <p:spPr>
          <a:xfrm>
            <a:off x="544670" y="1138021"/>
            <a:ext cx="7886700" cy="4759569"/>
          </a:xfrm>
        </p:spPr>
        <p:txBody>
          <a:bodyPr/>
          <a:lstStyle/>
          <a:p>
            <a:pPr marL="0" indent="0">
              <a:spcBef>
                <a:spcPts val="600"/>
              </a:spcBef>
              <a:spcAft>
                <a:spcPts val="600"/>
              </a:spcAft>
              <a:buNone/>
            </a:pPr>
            <a:r>
              <a:rPr lang="en-CA" dirty="0">
                <a:solidFill>
                  <a:schemeClr val="tx1">
                    <a:lumMod val="75000"/>
                    <a:lumOff val="25000"/>
                  </a:schemeClr>
                </a:solidFill>
              </a:rPr>
              <a:t>You want to avoid having to change speeds, especially quick changes, as much as possible. </a:t>
            </a:r>
          </a:p>
          <a:p>
            <a:pPr>
              <a:buClr>
                <a:schemeClr val="accent1"/>
              </a:buClr>
            </a:pPr>
            <a:r>
              <a:rPr lang="en-CA" sz="2400" dirty="0">
                <a:solidFill>
                  <a:schemeClr val="tx1">
                    <a:lumMod val="75000"/>
                    <a:lumOff val="25000"/>
                  </a:schemeClr>
                </a:solidFill>
              </a:rPr>
              <a:t>Highway driving:  Match the flow of traffic and use cruise control (if road surface and traffic/weather conditions ideal)</a:t>
            </a:r>
          </a:p>
          <a:p>
            <a:pPr>
              <a:buClr>
                <a:schemeClr val="accent1"/>
              </a:buClr>
            </a:pPr>
            <a:r>
              <a:rPr lang="en-CA" sz="2400" dirty="0">
                <a:solidFill>
                  <a:schemeClr val="tx1">
                    <a:lumMod val="75000"/>
                    <a:lumOff val="25000"/>
                  </a:schemeClr>
                </a:solidFill>
              </a:rPr>
              <a:t>In urban areas, anticipate stoppages at intersections.  </a:t>
            </a:r>
          </a:p>
          <a:p>
            <a:pPr>
              <a:buClr>
                <a:schemeClr val="accent1"/>
              </a:buClr>
            </a:pPr>
            <a:r>
              <a:rPr lang="en-CA" sz="2400" dirty="0">
                <a:solidFill>
                  <a:schemeClr val="tx1">
                    <a:lumMod val="75000"/>
                    <a:lumOff val="25000"/>
                  </a:schemeClr>
                </a:solidFill>
              </a:rPr>
              <a:t>Look ahead 12 seconds and maintain safe following distance</a:t>
            </a:r>
            <a:endParaRPr lang="en-CA" dirty="0">
              <a:solidFill>
                <a:schemeClr val="tx1">
                  <a:lumMod val="75000"/>
                  <a:lumOff val="25000"/>
                </a:schemeClr>
              </a:solidFill>
            </a:endParaRPr>
          </a:p>
          <a:p>
            <a:pPr marL="0" indent="0">
              <a:spcBef>
                <a:spcPts val="1200"/>
              </a:spcBef>
              <a:spcAft>
                <a:spcPts val="600"/>
              </a:spcAft>
              <a:buNone/>
            </a:pPr>
            <a:r>
              <a:rPr lang="en-US" dirty="0">
                <a:solidFill>
                  <a:schemeClr val="tx1">
                    <a:lumMod val="75000"/>
                    <a:lumOff val="25000"/>
                  </a:schemeClr>
                </a:solidFill>
              </a:rPr>
              <a:t>Clutch pedal positions:</a:t>
            </a:r>
          </a:p>
          <a:p>
            <a:pPr marL="457200" indent="-457200">
              <a:spcBef>
                <a:spcPts val="600"/>
              </a:spcBef>
              <a:spcAft>
                <a:spcPts val="600"/>
              </a:spcAft>
              <a:buClr>
                <a:schemeClr val="accent1"/>
              </a:buClr>
              <a:buFont typeface="+mj-lt"/>
              <a:buAutoNum type="arabicPeriod"/>
              <a:tabLst>
                <a:tab pos="457200" algn="l"/>
              </a:tabLst>
            </a:pPr>
            <a:r>
              <a:rPr lang="en-US" sz="2400" dirty="0">
                <a:solidFill>
                  <a:schemeClr val="tx1">
                    <a:lumMod val="75000"/>
                    <a:lumOff val="25000"/>
                  </a:schemeClr>
                </a:solidFill>
              </a:rPr>
              <a:t>Engaged</a:t>
            </a:r>
          </a:p>
          <a:p>
            <a:pPr marL="457200" indent="-457200">
              <a:spcBef>
                <a:spcPts val="600"/>
              </a:spcBef>
              <a:spcAft>
                <a:spcPts val="600"/>
              </a:spcAft>
              <a:buClr>
                <a:schemeClr val="accent1"/>
              </a:buClr>
              <a:buFont typeface="+mj-lt"/>
              <a:buAutoNum type="arabicPeriod"/>
              <a:tabLst>
                <a:tab pos="457200" algn="l"/>
              </a:tabLst>
            </a:pPr>
            <a:r>
              <a:rPr lang="en-US" sz="2400" dirty="0">
                <a:solidFill>
                  <a:schemeClr val="tx1">
                    <a:lumMod val="75000"/>
                    <a:lumOff val="25000"/>
                  </a:schemeClr>
                </a:solidFill>
              </a:rPr>
              <a:t>Free play</a:t>
            </a:r>
          </a:p>
          <a:p>
            <a:pPr marL="457200" indent="-457200">
              <a:spcBef>
                <a:spcPts val="600"/>
              </a:spcBef>
              <a:spcAft>
                <a:spcPts val="600"/>
              </a:spcAft>
              <a:buClr>
                <a:schemeClr val="accent1"/>
              </a:buClr>
              <a:buFont typeface="+mj-lt"/>
              <a:buAutoNum type="arabicPeriod"/>
              <a:tabLst>
                <a:tab pos="457200" algn="l"/>
              </a:tabLst>
            </a:pPr>
            <a:r>
              <a:rPr lang="en-US" sz="2400" dirty="0">
                <a:solidFill>
                  <a:schemeClr val="tx1">
                    <a:lumMod val="75000"/>
                    <a:lumOff val="25000"/>
                  </a:schemeClr>
                </a:solidFill>
              </a:rPr>
              <a:t>Disengaged</a:t>
            </a:r>
          </a:p>
          <a:p>
            <a:pPr marL="457200" indent="-457200">
              <a:spcBef>
                <a:spcPts val="600"/>
              </a:spcBef>
              <a:spcAft>
                <a:spcPts val="600"/>
              </a:spcAft>
              <a:buClr>
                <a:schemeClr val="accent1"/>
              </a:buClr>
              <a:buFont typeface="+mj-lt"/>
              <a:buAutoNum type="arabicPeriod"/>
              <a:tabLst>
                <a:tab pos="457200" algn="l"/>
              </a:tabLst>
            </a:pPr>
            <a:r>
              <a:rPr lang="en-US" sz="2400" dirty="0">
                <a:solidFill>
                  <a:schemeClr val="tx1">
                    <a:lumMod val="75000"/>
                    <a:lumOff val="25000"/>
                  </a:schemeClr>
                </a:solidFill>
              </a:rPr>
              <a:t>Clutch brake</a:t>
            </a:r>
          </a:p>
          <a:p>
            <a:pPr marL="0" indent="0">
              <a:buNone/>
            </a:pPr>
            <a:endParaRPr lang="en-US" dirty="0">
              <a:solidFill>
                <a:schemeClr val="tx1">
                  <a:lumMod val="75000"/>
                  <a:lumOff val="25000"/>
                </a:schemeClr>
              </a:solidFill>
            </a:endParaRPr>
          </a:p>
          <a:p>
            <a:pPr marL="0" indent="0">
              <a:buNone/>
            </a:pPr>
            <a:endParaRPr lang="en-US" dirty="0"/>
          </a:p>
        </p:txBody>
      </p:sp>
    </p:spTree>
    <p:custDataLst>
      <p:tags r:id="rId1"/>
    </p:custDataLst>
    <p:extLst>
      <p:ext uri="{BB962C8B-B14F-4D97-AF65-F5344CB8AC3E}">
        <p14:creationId xmlns:p14="http://schemas.microsoft.com/office/powerpoint/2010/main" val="27670121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Upshifting</a:t>
            </a:r>
          </a:p>
        </p:txBody>
      </p:sp>
      <p:sp>
        <p:nvSpPr>
          <p:cNvPr id="3" name="Content Placeholder 2"/>
          <p:cNvSpPr>
            <a:spLocks noGrp="1"/>
          </p:cNvSpPr>
          <p:nvPr>
            <p:ph sz="quarter" idx="11"/>
          </p:nvPr>
        </p:nvSpPr>
        <p:spPr>
          <a:xfrm>
            <a:off x="544671" y="900955"/>
            <a:ext cx="7532529" cy="4759569"/>
          </a:xfrm>
        </p:spPr>
        <p:txBody>
          <a:bodyPr/>
          <a:lstStyle/>
          <a:p>
            <a:pPr marL="0" indent="0">
              <a:buNone/>
            </a:pPr>
            <a:r>
              <a:rPr lang="en-CA" dirty="0">
                <a:solidFill>
                  <a:schemeClr val="tx1">
                    <a:lumMod val="75000"/>
                    <a:lumOff val="25000"/>
                  </a:schemeClr>
                </a:solidFill>
              </a:rPr>
              <a:t>Upshifting Standard Synchronized Transmissions</a:t>
            </a:r>
          </a:p>
          <a:p>
            <a:pPr marL="457200" indent="-457200">
              <a:buClr>
                <a:schemeClr val="accent1"/>
              </a:buClr>
              <a:buFont typeface="+mj-lt"/>
              <a:buAutoNum type="arabicPeriod"/>
            </a:pPr>
            <a:r>
              <a:rPr lang="en-US" sz="2400" dirty="0">
                <a:solidFill>
                  <a:schemeClr val="tx1">
                    <a:lumMod val="75000"/>
                    <a:lumOff val="25000"/>
                  </a:schemeClr>
                </a:solidFill>
              </a:rPr>
              <a:t>Check for the gear pattern</a:t>
            </a:r>
          </a:p>
          <a:p>
            <a:pPr marL="457200" indent="-457200">
              <a:buClr>
                <a:schemeClr val="accent1"/>
              </a:buClr>
              <a:buFont typeface="+mj-lt"/>
              <a:buAutoNum type="arabicPeriod"/>
            </a:pPr>
            <a:r>
              <a:rPr lang="en-US" sz="2400" dirty="0">
                <a:solidFill>
                  <a:schemeClr val="tx1">
                    <a:lumMod val="75000"/>
                    <a:lumOff val="25000"/>
                  </a:schemeClr>
                </a:solidFill>
              </a:rPr>
              <a:t>Depress the clutch pedal and shift into the</a:t>
            </a:r>
            <a:br>
              <a:rPr lang="en-US" sz="2400" dirty="0">
                <a:solidFill>
                  <a:schemeClr val="tx1">
                    <a:lumMod val="75000"/>
                    <a:lumOff val="25000"/>
                  </a:schemeClr>
                </a:solidFill>
              </a:rPr>
            </a:br>
            <a:r>
              <a:rPr lang="en-US" sz="2400" dirty="0">
                <a:solidFill>
                  <a:schemeClr val="tx1">
                    <a:lumMod val="75000"/>
                    <a:lumOff val="25000"/>
                  </a:schemeClr>
                </a:solidFill>
              </a:rPr>
              <a:t>appropriate gear</a:t>
            </a:r>
          </a:p>
          <a:p>
            <a:pPr marL="457200" indent="-457200">
              <a:buClr>
                <a:schemeClr val="accent1"/>
              </a:buClr>
              <a:buFont typeface="+mj-lt"/>
              <a:buAutoNum type="arabicPeriod"/>
            </a:pPr>
            <a:r>
              <a:rPr lang="en-US" sz="2400" dirty="0">
                <a:solidFill>
                  <a:schemeClr val="tx1">
                    <a:lumMod val="75000"/>
                    <a:lumOff val="25000"/>
                  </a:schemeClr>
                </a:solidFill>
              </a:rPr>
              <a:t>Depress the foot brake (same time as 2)</a:t>
            </a:r>
          </a:p>
          <a:p>
            <a:pPr marL="457200" indent="-457200">
              <a:buClr>
                <a:schemeClr val="accent1"/>
              </a:buClr>
              <a:buFont typeface="+mj-lt"/>
              <a:buAutoNum type="arabicPeriod"/>
            </a:pPr>
            <a:r>
              <a:rPr lang="en-US" sz="2400" dirty="0">
                <a:solidFill>
                  <a:schemeClr val="tx1">
                    <a:lumMod val="75000"/>
                    <a:lumOff val="25000"/>
                  </a:schemeClr>
                </a:solidFill>
              </a:rPr>
              <a:t>Release the parking brake</a:t>
            </a:r>
          </a:p>
          <a:p>
            <a:pPr marL="457200" indent="-457200">
              <a:buClr>
                <a:schemeClr val="accent1"/>
              </a:buClr>
              <a:buFont typeface="+mj-lt"/>
              <a:buAutoNum type="arabicPeriod"/>
            </a:pPr>
            <a:r>
              <a:rPr lang="en-US" sz="2400" dirty="0">
                <a:solidFill>
                  <a:schemeClr val="tx1">
                    <a:lumMod val="75000"/>
                    <a:lumOff val="25000"/>
                  </a:schemeClr>
                </a:solidFill>
              </a:rPr>
              <a:t>Release the clutch to the friction point</a:t>
            </a:r>
          </a:p>
          <a:p>
            <a:pPr marL="457200" indent="-457200">
              <a:buClr>
                <a:schemeClr val="accent1"/>
              </a:buClr>
              <a:buFont typeface="+mj-lt"/>
              <a:buAutoNum type="arabicPeriod"/>
            </a:pPr>
            <a:r>
              <a:rPr lang="en-US" sz="2400" dirty="0">
                <a:solidFill>
                  <a:schemeClr val="tx1">
                    <a:lumMod val="75000"/>
                    <a:lumOff val="25000"/>
                  </a:schemeClr>
                </a:solidFill>
              </a:rPr>
              <a:t>Remove foot from the brake pedal, and accelerate gradually</a:t>
            </a:r>
            <a:endParaRPr lang="en-US" dirty="0"/>
          </a:p>
        </p:txBody>
      </p:sp>
    </p:spTree>
    <p:custDataLst>
      <p:tags r:id="rId1"/>
    </p:custDataLst>
    <p:extLst>
      <p:ext uri="{BB962C8B-B14F-4D97-AF65-F5344CB8AC3E}">
        <p14:creationId xmlns:p14="http://schemas.microsoft.com/office/powerpoint/2010/main" val="4745445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Upshifting - Continued</a:t>
            </a:r>
          </a:p>
        </p:txBody>
      </p:sp>
      <p:sp>
        <p:nvSpPr>
          <p:cNvPr id="4" name="Content Placeholder 2"/>
          <p:cNvSpPr txBox="1">
            <a:spLocks/>
          </p:cNvSpPr>
          <p:nvPr/>
        </p:nvSpPr>
        <p:spPr>
          <a:xfrm>
            <a:off x="543242" y="934821"/>
            <a:ext cx="6467158" cy="48810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lumMod val="50000"/>
                  </a:schemeClr>
                </a:solidFill>
                <a:latin typeface="Calibri Light" panose="020F0302020204030204" pitchFamily="34" charset="0"/>
                <a:ea typeface="Calibri Light" panose="020F0302020204030204" pitchFamily="34" charset="0"/>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Clr>
                <a:schemeClr val="accent1"/>
              </a:buClr>
              <a:buFont typeface="+mj-lt"/>
              <a:buAutoNum type="arabicPeriod" startAt="7"/>
            </a:pPr>
            <a:r>
              <a:rPr lang="en-US" sz="2400" dirty="0">
                <a:solidFill>
                  <a:schemeClr val="tx1">
                    <a:lumMod val="75000"/>
                    <a:lumOff val="25000"/>
                  </a:schemeClr>
                </a:solidFill>
              </a:rPr>
              <a:t>Remove your foot from the clutch slowly and place it completely on the floor, while continuing to accelerate. </a:t>
            </a:r>
          </a:p>
          <a:p>
            <a:pPr marL="457200" lvl="1" indent="0">
              <a:buClr>
                <a:schemeClr val="accent1"/>
              </a:buClr>
              <a:buNone/>
            </a:pPr>
            <a:r>
              <a:rPr lang="en-US" b="1" i="1" dirty="0">
                <a:solidFill>
                  <a:schemeClr val="tx1">
                    <a:lumMod val="75000"/>
                    <a:lumOff val="25000"/>
                  </a:schemeClr>
                </a:solidFill>
              </a:rPr>
              <a:t>Do not ride the clutch!</a:t>
            </a:r>
          </a:p>
          <a:p>
            <a:pPr marL="457200" indent="-457200">
              <a:buClr>
                <a:schemeClr val="accent1"/>
              </a:buClr>
              <a:buFont typeface="+mj-lt"/>
              <a:buAutoNum type="arabicPeriod" startAt="7"/>
            </a:pPr>
            <a:r>
              <a:rPr lang="en-US" sz="2400" dirty="0">
                <a:solidFill>
                  <a:schemeClr val="tx1">
                    <a:lumMod val="75000"/>
                    <a:lumOff val="25000"/>
                  </a:schemeClr>
                </a:solidFill>
              </a:rPr>
              <a:t>Accelerate the tractor-trailer to the proper engine speed before attempting to shift</a:t>
            </a:r>
          </a:p>
          <a:p>
            <a:pPr marL="457200" indent="-457200">
              <a:lnSpc>
                <a:spcPct val="100000"/>
              </a:lnSpc>
              <a:buClr>
                <a:schemeClr val="accent1"/>
              </a:buClr>
              <a:buFont typeface="+mj-lt"/>
              <a:buAutoNum type="arabicPeriod" startAt="7"/>
            </a:pPr>
            <a:r>
              <a:rPr lang="en-US" sz="2400" dirty="0">
                <a:solidFill>
                  <a:schemeClr val="tx1">
                    <a:lumMod val="75000"/>
                    <a:lumOff val="25000"/>
                  </a:schemeClr>
                </a:solidFill>
              </a:rPr>
              <a:t>When appropriate to shift gears, depress the clutch pedal and release accelerator at the same time</a:t>
            </a:r>
          </a:p>
          <a:p>
            <a:pPr marL="457200" indent="-457200">
              <a:lnSpc>
                <a:spcPct val="100000"/>
              </a:lnSpc>
              <a:buClr>
                <a:schemeClr val="accent1"/>
              </a:buClr>
              <a:buFont typeface="+mj-lt"/>
              <a:buAutoNum type="arabicPeriod" startAt="7"/>
            </a:pPr>
            <a:r>
              <a:rPr lang="en-US" sz="2400" dirty="0">
                <a:solidFill>
                  <a:schemeClr val="tx1">
                    <a:lumMod val="75000"/>
                    <a:lumOff val="25000"/>
                  </a:schemeClr>
                </a:solidFill>
              </a:rPr>
              <a:t>Shift into the next gear</a:t>
            </a:r>
          </a:p>
          <a:p>
            <a:pPr marL="457200" indent="-457200">
              <a:lnSpc>
                <a:spcPct val="100000"/>
              </a:lnSpc>
              <a:buClr>
                <a:schemeClr val="accent1"/>
              </a:buClr>
              <a:buFont typeface="+mj-lt"/>
              <a:buAutoNum type="arabicPeriod" startAt="7"/>
            </a:pPr>
            <a:r>
              <a:rPr lang="en-US" sz="2400" dirty="0">
                <a:solidFill>
                  <a:schemeClr val="tx1">
                    <a:lumMod val="75000"/>
                    <a:lumOff val="25000"/>
                  </a:schemeClr>
                </a:solidFill>
              </a:rPr>
              <a:t>Smoothly release the clutch and continue to accelerate gradually</a:t>
            </a:r>
          </a:p>
        </p:txBody>
      </p:sp>
    </p:spTree>
    <p:custDataLst>
      <p:tags r:id="rId1"/>
    </p:custDataLst>
    <p:extLst>
      <p:ext uri="{BB962C8B-B14F-4D97-AF65-F5344CB8AC3E}">
        <p14:creationId xmlns:p14="http://schemas.microsoft.com/office/powerpoint/2010/main" val="3693499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Downshifting</a:t>
            </a:r>
          </a:p>
        </p:txBody>
      </p:sp>
      <p:sp>
        <p:nvSpPr>
          <p:cNvPr id="3" name="Content Placeholder 2"/>
          <p:cNvSpPr>
            <a:spLocks noGrp="1"/>
          </p:cNvSpPr>
          <p:nvPr>
            <p:ph sz="quarter" idx="11"/>
          </p:nvPr>
        </p:nvSpPr>
        <p:spPr>
          <a:xfrm>
            <a:off x="544671" y="934821"/>
            <a:ext cx="7886700" cy="4933712"/>
          </a:xfrm>
        </p:spPr>
        <p:txBody>
          <a:bodyPr/>
          <a:lstStyle/>
          <a:p>
            <a:pPr marL="0" indent="0">
              <a:buNone/>
            </a:pPr>
            <a:r>
              <a:rPr lang="en-CA" dirty="0">
                <a:solidFill>
                  <a:schemeClr val="tx1">
                    <a:lumMod val="75000"/>
                    <a:lumOff val="25000"/>
                  </a:schemeClr>
                </a:solidFill>
              </a:rPr>
              <a:t>Downshifting Standard Synchronized Transmissions </a:t>
            </a:r>
          </a:p>
          <a:p>
            <a:pPr marL="457200" indent="-457200">
              <a:spcBef>
                <a:spcPts val="600"/>
              </a:spcBef>
              <a:spcAft>
                <a:spcPts val="600"/>
              </a:spcAft>
              <a:buClr>
                <a:schemeClr val="accent1"/>
              </a:buClr>
              <a:buFont typeface="+mj-lt"/>
              <a:buAutoNum type="arabicPeriod"/>
            </a:pPr>
            <a:r>
              <a:rPr lang="en-CA" sz="2400" dirty="0">
                <a:solidFill>
                  <a:schemeClr val="tx1">
                    <a:lumMod val="75000"/>
                    <a:lumOff val="25000"/>
                  </a:schemeClr>
                </a:solidFill>
                <a:effectLst>
                  <a:glow>
                    <a:srgbClr val="000000"/>
                  </a:glow>
                  <a:outerShdw sx="0" sy="0">
                    <a:srgbClr val="000000"/>
                  </a:outerShdw>
                  <a:reflection stA="0" endPos="0" fadeDir="0" sx="0" sy="0"/>
                </a:effectLst>
              </a:rPr>
              <a:t>Reduce speed, depress clutch, and release</a:t>
            </a:r>
            <a:br>
              <a:rPr lang="en-CA" sz="2400" dirty="0">
                <a:solidFill>
                  <a:schemeClr val="tx1">
                    <a:lumMod val="75000"/>
                    <a:lumOff val="25000"/>
                  </a:schemeClr>
                </a:solidFill>
                <a:effectLst>
                  <a:glow>
                    <a:srgbClr val="000000"/>
                  </a:glow>
                  <a:outerShdw sx="0" sy="0">
                    <a:srgbClr val="000000"/>
                  </a:outerShdw>
                  <a:reflection stA="0" endPos="0" fadeDir="0" sx="0" sy="0"/>
                </a:effectLst>
              </a:rPr>
            </a:br>
            <a:r>
              <a:rPr lang="en-CA" sz="2400" dirty="0">
                <a:solidFill>
                  <a:schemeClr val="tx1">
                    <a:lumMod val="75000"/>
                    <a:lumOff val="25000"/>
                  </a:schemeClr>
                </a:solidFill>
                <a:effectLst>
                  <a:glow>
                    <a:srgbClr val="000000"/>
                  </a:glow>
                  <a:outerShdw sx="0" sy="0">
                    <a:srgbClr val="000000"/>
                  </a:outerShdw>
                  <a:reflection stA="0" endPos="0" fadeDir="0" sx="0" sy="0"/>
                </a:effectLst>
              </a:rPr>
              <a:t>accelerator.</a:t>
            </a:r>
          </a:p>
          <a:p>
            <a:pPr marL="457200" indent="-457200">
              <a:spcBef>
                <a:spcPts val="600"/>
              </a:spcBef>
              <a:spcAft>
                <a:spcPts val="600"/>
              </a:spcAft>
              <a:buClr>
                <a:schemeClr val="accent1"/>
              </a:buClr>
              <a:buFont typeface="+mj-lt"/>
              <a:buAutoNum type="arabicPeriod"/>
            </a:pPr>
            <a:r>
              <a:rPr lang="en-CA" sz="2400" dirty="0">
                <a:solidFill>
                  <a:schemeClr val="tx1">
                    <a:lumMod val="75000"/>
                    <a:lumOff val="25000"/>
                  </a:schemeClr>
                </a:solidFill>
                <a:effectLst>
                  <a:glow>
                    <a:srgbClr val="000000"/>
                  </a:glow>
                  <a:outerShdw sx="0" sy="0">
                    <a:srgbClr val="000000"/>
                  </a:outerShdw>
                  <a:reflection stA="0" endPos="0" fadeDir="0" sx="0" sy="0"/>
                </a:effectLst>
              </a:rPr>
              <a:t>Shift to next lower gear.</a:t>
            </a:r>
          </a:p>
          <a:p>
            <a:pPr marL="457200" indent="-457200">
              <a:spcBef>
                <a:spcPts val="600"/>
              </a:spcBef>
              <a:spcAft>
                <a:spcPts val="600"/>
              </a:spcAft>
              <a:buClr>
                <a:schemeClr val="accent1"/>
              </a:buClr>
              <a:buFont typeface="+mj-lt"/>
              <a:buAutoNum type="arabicPeriod"/>
            </a:pPr>
            <a:r>
              <a:rPr lang="en-CA" sz="2400" dirty="0">
                <a:solidFill>
                  <a:schemeClr val="tx1">
                    <a:lumMod val="75000"/>
                    <a:lumOff val="25000"/>
                  </a:schemeClr>
                </a:solidFill>
                <a:effectLst>
                  <a:glow>
                    <a:srgbClr val="000000"/>
                  </a:glow>
                  <a:outerShdw sx="0" sy="0">
                    <a:srgbClr val="000000"/>
                  </a:outerShdw>
                  <a:reflection stA="0" endPos="0" fadeDir="0" sx="0" sy="0"/>
                </a:effectLst>
              </a:rPr>
              <a:t>Release clutch smoothly and use accelerator                                 to provide engine power appropriate to terrain.</a:t>
            </a:r>
          </a:p>
          <a:p>
            <a:pPr marL="457200" lvl="0" indent="-457200" fontAlgn="base">
              <a:spcBef>
                <a:spcPts val="600"/>
              </a:spcBef>
              <a:spcAft>
                <a:spcPts val="600"/>
              </a:spcAft>
              <a:buClr>
                <a:schemeClr val="accent1"/>
              </a:buClr>
              <a:buFont typeface="+mj-lt"/>
              <a:buAutoNum type="arabicPeriod"/>
            </a:pPr>
            <a:r>
              <a:rPr lang="en-CA" sz="2400" dirty="0">
                <a:solidFill>
                  <a:schemeClr val="tx1">
                    <a:lumMod val="75000"/>
                    <a:lumOff val="25000"/>
                  </a:schemeClr>
                </a:solidFill>
                <a:effectLst>
                  <a:glow>
                    <a:srgbClr val="000000"/>
                  </a:glow>
                  <a:outerShdw sx="0" sy="0">
                    <a:srgbClr val="000000"/>
                  </a:outerShdw>
                  <a:reflection stA="0" endPos="0" fadeDir="0" sx="0" sy="0"/>
                </a:effectLst>
              </a:rPr>
              <a:t>Repeat these steps to continue downshifting as the proper engine speeds are reached.</a:t>
            </a:r>
          </a:p>
          <a:p>
            <a:pPr marL="457200" lvl="0" indent="-457200" fontAlgn="base">
              <a:spcBef>
                <a:spcPts val="600"/>
              </a:spcBef>
              <a:spcAft>
                <a:spcPts val="600"/>
              </a:spcAft>
              <a:buClr>
                <a:schemeClr val="accent1"/>
              </a:buClr>
              <a:buFont typeface="+mj-lt"/>
              <a:buAutoNum type="arabicPeriod"/>
            </a:pPr>
            <a:r>
              <a:rPr lang="en-CA" sz="2400" dirty="0">
                <a:solidFill>
                  <a:schemeClr val="tx1">
                    <a:lumMod val="75000"/>
                    <a:lumOff val="25000"/>
                  </a:schemeClr>
                </a:solidFill>
                <a:effectLst>
                  <a:glow>
                    <a:srgbClr val="000000"/>
                  </a:glow>
                  <a:outerShdw sx="0" sy="0">
                    <a:srgbClr val="000000"/>
                  </a:outerShdw>
                  <a:reflection stA="0" endPos="0" fadeDir="0" sx="0" sy="0"/>
                </a:effectLst>
              </a:rPr>
              <a:t>To stop completely, apply brake, gradually increasing pressure, and depress clutch after reducing speed to between 8-16 km/h.</a:t>
            </a:r>
            <a:endParaRPr lang="en-CA" sz="2000" dirty="0">
              <a:solidFill>
                <a:schemeClr val="tx1"/>
              </a:solidFill>
            </a:endParaRPr>
          </a:p>
          <a:p>
            <a:pPr marL="914400" lvl="2" indent="0">
              <a:buFont typeface="+mj-lt"/>
              <a:buNone/>
            </a:pPr>
            <a:endParaRPr lang="en-CA" sz="2400" dirty="0">
              <a:solidFill>
                <a:schemeClr val="tx1">
                  <a:lumMod val="75000"/>
                  <a:lumOff val="25000"/>
                </a:schemeClr>
              </a:solidFill>
            </a:endParaRPr>
          </a:p>
          <a:p>
            <a:pPr marL="914400" lvl="2" indent="0">
              <a:buFont typeface="+mj-lt"/>
              <a:buNone/>
            </a:pPr>
            <a:r>
              <a:rPr lang="en-CA" sz="2400" dirty="0">
                <a:solidFill>
                  <a:schemeClr val="tx1">
                    <a:lumMod val="75000"/>
                    <a:lumOff val="25000"/>
                  </a:schemeClr>
                </a:solidFill>
              </a:rPr>
              <a:t>Don’t coast - Always downshift to a stop.</a:t>
            </a:r>
          </a:p>
          <a:p>
            <a:pPr marL="0" lvl="0" indent="0" fontAlgn="base">
              <a:buClr>
                <a:schemeClr val="accent1"/>
              </a:buClr>
              <a:buNone/>
            </a:pPr>
            <a:endParaRPr lang="en-CA" sz="2400" dirty="0">
              <a:solidFill>
                <a:schemeClr val="tx1">
                  <a:lumMod val="75000"/>
                  <a:lumOff val="25000"/>
                </a:schemeClr>
              </a:solidFill>
              <a:effectLst>
                <a:glow>
                  <a:srgbClr val="000000"/>
                </a:glow>
                <a:outerShdw sx="0" sy="0">
                  <a:srgbClr val="000000"/>
                </a:outerShdw>
                <a:reflection stA="0" endPos="0" fadeDir="0" sx="0" sy="0"/>
              </a:effectLst>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410" y="5868533"/>
            <a:ext cx="554038" cy="554038"/>
          </a:xfrm>
          <a:prstGeom prst="rect">
            <a:avLst/>
          </a:prstGeom>
        </p:spPr>
      </p:pic>
    </p:spTree>
    <p:custDataLst>
      <p:tags r:id="rId1"/>
    </p:custDataLst>
    <p:extLst>
      <p:ext uri="{BB962C8B-B14F-4D97-AF65-F5344CB8AC3E}">
        <p14:creationId xmlns:p14="http://schemas.microsoft.com/office/powerpoint/2010/main" val="11179465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Braking</a:t>
            </a:r>
            <a:endParaRPr lang="en-CA" dirty="0"/>
          </a:p>
        </p:txBody>
      </p:sp>
      <p:sp>
        <p:nvSpPr>
          <p:cNvPr id="3" name="Content Placeholder 2"/>
          <p:cNvSpPr>
            <a:spLocks noGrp="1"/>
          </p:cNvSpPr>
          <p:nvPr>
            <p:ph sz="quarter" idx="11"/>
          </p:nvPr>
        </p:nvSpPr>
        <p:spPr>
          <a:xfrm>
            <a:off x="642299" y="1104242"/>
            <a:ext cx="7886700" cy="4759569"/>
          </a:xfrm>
        </p:spPr>
        <p:txBody>
          <a:bodyPr/>
          <a:lstStyle/>
          <a:p>
            <a:pPr marL="0" indent="0">
              <a:buNone/>
            </a:pPr>
            <a:r>
              <a:rPr lang="en-CA" dirty="0">
                <a:solidFill>
                  <a:schemeClr val="tx1">
                    <a:lumMod val="75000"/>
                    <a:lumOff val="25000"/>
                  </a:schemeClr>
                </a:solidFill>
              </a:rPr>
              <a:t>When applying brakes</a:t>
            </a:r>
          </a:p>
          <a:p>
            <a:pPr marL="171450" indent="-171450">
              <a:buClr>
                <a:schemeClr val="accent1"/>
              </a:buClr>
            </a:pPr>
            <a:r>
              <a:rPr lang="en-CA" sz="2400" dirty="0">
                <a:solidFill>
                  <a:schemeClr val="tx1">
                    <a:lumMod val="75000"/>
                    <a:lumOff val="25000"/>
                  </a:schemeClr>
                </a:solidFill>
              </a:rPr>
              <a:t>Apply even pressure to the brake pedal </a:t>
            </a:r>
          </a:p>
          <a:p>
            <a:pPr marL="171450" indent="-171450">
              <a:buClr>
                <a:schemeClr val="accent1"/>
              </a:buClr>
            </a:pPr>
            <a:r>
              <a:rPr lang="en-CA" sz="2400" dirty="0">
                <a:solidFill>
                  <a:schemeClr val="tx1">
                    <a:lumMod val="75000"/>
                    <a:lumOff val="25000"/>
                  </a:schemeClr>
                </a:solidFill>
              </a:rPr>
              <a:t>Ease off as the vehicle slows down</a:t>
            </a:r>
          </a:p>
          <a:p>
            <a:pPr marL="171450" indent="-171450">
              <a:buClr>
                <a:schemeClr val="accent1"/>
              </a:buClr>
            </a:pPr>
            <a:r>
              <a:rPr lang="en-CA" sz="2400" dirty="0">
                <a:solidFill>
                  <a:schemeClr val="tx1">
                    <a:lumMod val="75000"/>
                    <a:lumOff val="25000"/>
                  </a:schemeClr>
                </a:solidFill>
              </a:rPr>
              <a:t>Release the pedal to avoid a sudden jerk or rebound</a:t>
            </a:r>
          </a:p>
          <a:p>
            <a:pPr marL="171450" indent="-171450">
              <a:buClr>
                <a:schemeClr val="accent1"/>
              </a:buClr>
            </a:pPr>
            <a:r>
              <a:rPr lang="en-CA" sz="2400" dirty="0">
                <a:solidFill>
                  <a:schemeClr val="tx1">
                    <a:lumMod val="75000"/>
                    <a:lumOff val="25000"/>
                  </a:schemeClr>
                </a:solidFill>
              </a:rPr>
              <a:t>Depress the pedal again to hold the vehicle while it is stopped</a:t>
            </a:r>
          </a:p>
          <a:p>
            <a:pPr marL="171450" lvl="0" indent="-171450">
              <a:lnSpc>
                <a:spcPct val="100000"/>
              </a:lnSpc>
              <a:spcBef>
                <a:spcPts val="0"/>
              </a:spcBef>
              <a:buClr>
                <a:schemeClr val="accent1"/>
              </a:buClr>
              <a:defRPr/>
            </a:pPr>
            <a:r>
              <a:rPr lang="en-CA" sz="2400" dirty="0">
                <a:solidFill>
                  <a:schemeClr val="tx1">
                    <a:lumMod val="75000"/>
                    <a:lumOff val="25000"/>
                  </a:schemeClr>
                </a:solidFill>
              </a:rPr>
              <a:t>Continually monitor your brakes</a:t>
            </a:r>
          </a:p>
          <a:p>
            <a:pPr marL="628650" lvl="1" indent="-171450">
              <a:lnSpc>
                <a:spcPct val="100000"/>
              </a:lnSpc>
              <a:spcBef>
                <a:spcPts val="0"/>
              </a:spcBef>
              <a:buClr>
                <a:schemeClr val="accent1"/>
              </a:buClr>
              <a:defRPr/>
            </a:pPr>
            <a:r>
              <a:rPr lang="en-CA" sz="2000" dirty="0">
                <a:solidFill>
                  <a:schemeClr val="tx1">
                    <a:lumMod val="75000"/>
                    <a:lumOff val="25000"/>
                  </a:schemeClr>
                </a:solidFill>
              </a:rPr>
              <a:t>If there is a low air pressure warning, stop as soon as possible in a safe place, and increase the air pressure before continuing. </a:t>
            </a:r>
          </a:p>
          <a:p>
            <a:pPr marL="514350" indent="-514350">
              <a:buClr>
                <a:schemeClr val="accent1"/>
              </a:buClr>
              <a:buFont typeface="+mj-lt"/>
              <a:buAutoNum type="arabicPeriod"/>
            </a:pPr>
            <a:endParaRPr lang="en-US" dirty="0">
              <a:solidFill>
                <a:schemeClr val="tx1"/>
              </a:solidFill>
            </a:endParaRPr>
          </a:p>
        </p:txBody>
      </p:sp>
    </p:spTree>
    <p:custDataLst>
      <p:tags r:id="rId1"/>
    </p:custDataLst>
    <p:extLst>
      <p:ext uri="{BB962C8B-B14F-4D97-AF65-F5344CB8AC3E}">
        <p14:creationId xmlns:p14="http://schemas.microsoft.com/office/powerpoint/2010/main" val="19835286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Braking</a:t>
            </a:r>
            <a:endParaRPr lang="en-CA" dirty="0"/>
          </a:p>
        </p:txBody>
      </p:sp>
      <p:sp>
        <p:nvSpPr>
          <p:cNvPr id="3" name="Content Placeholder 2"/>
          <p:cNvSpPr>
            <a:spLocks noGrp="1"/>
          </p:cNvSpPr>
          <p:nvPr>
            <p:ph sz="quarter" idx="11"/>
          </p:nvPr>
        </p:nvSpPr>
        <p:spPr>
          <a:xfrm>
            <a:off x="642299" y="1104242"/>
            <a:ext cx="7886700" cy="4759569"/>
          </a:xfrm>
        </p:spPr>
        <p:txBody>
          <a:bodyPr/>
          <a:lstStyle/>
          <a:p>
            <a:pPr marL="0" indent="0">
              <a:buNone/>
            </a:pPr>
            <a:r>
              <a:rPr lang="en-CA" dirty="0">
                <a:solidFill>
                  <a:schemeClr val="tx1">
                    <a:lumMod val="75000"/>
                    <a:lumOff val="25000"/>
                  </a:schemeClr>
                </a:solidFill>
              </a:rPr>
              <a:t>For braking on downhills:</a:t>
            </a:r>
          </a:p>
          <a:p>
            <a:pPr lvl="0">
              <a:buClr>
                <a:schemeClr val="accent1"/>
              </a:buClr>
            </a:pPr>
            <a:r>
              <a:rPr lang="en-CA" sz="2400" dirty="0">
                <a:solidFill>
                  <a:schemeClr val="tx1">
                    <a:lumMod val="75000"/>
                    <a:lumOff val="25000"/>
                  </a:schemeClr>
                </a:solidFill>
              </a:rPr>
              <a:t>Before descending, test the brakes. </a:t>
            </a:r>
          </a:p>
          <a:p>
            <a:pPr lvl="0">
              <a:buClr>
                <a:schemeClr val="accent1"/>
              </a:buClr>
            </a:pPr>
            <a:r>
              <a:rPr lang="en-CA" sz="2400" dirty="0">
                <a:solidFill>
                  <a:schemeClr val="tx1">
                    <a:lumMod val="75000"/>
                    <a:lumOff val="25000"/>
                  </a:schemeClr>
                </a:solidFill>
              </a:rPr>
              <a:t>Look at the air pressure gauge, apply the brakes, and check for abnormal air pressure loss. </a:t>
            </a:r>
          </a:p>
          <a:p>
            <a:pPr lvl="0">
              <a:buClr>
                <a:schemeClr val="accent1"/>
              </a:buClr>
            </a:pPr>
            <a:r>
              <a:rPr lang="en-CA" sz="2400" dirty="0">
                <a:solidFill>
                  <a:schemeClr val="tx1">
                    <a:lumMod val="75000"/>
                    <a:lumOff val="25000"/>
                  </a:schemeClr>
                </a:solidFill>
              </a:rPr>
              <a:t>Use brakes sparingly. </a:t>
            </a:r>
          </a:p>
          <a:p>
            <a:pPr lvl="0">
              <a:buClr>
                <a:schemeClr val="accent1"/>
              </a:buClr>
            </a:pPr>
            <a:r>
              <a:rPr lang="en-CA" sz="2400" dirty="0">
                <a:solidFill>
                  <a:schemeClr val="tx1">
                    <a:lumMod val="75000"/>
                    <a:lumOff val="25000"/>
                  </a:schemeClr>
                </a:solidFill>
              </a:rPr>
              <a:t>Downshift before going over the top of the hill, and use engine compression to control your speed on steep grades.</a:t>
            </a:r>
          </a:p>
          <a:p>
            <a:pPr lvl="0">
              <a:buClr>
                <a:schemeClr val="accent1"/>
              </a:buClr>
            </a:pPr>
            <a:r>
              <a:rPr lang="en-CA" sz="2400" dirty="0">
                <a:solidFill>
                  <a:schemeClr val="tx1">
                    <a:lumMod val="75000"/>
                    <a:lumOff val="25000"/>
                  </a:schemeClr>
                </a:solidFill>
              </a:rPr>
              <a:t>Avoid pumping air brakes. </a:t>
            </a:r>
          </a:p>
          <a:p>
            <a:pPr lvl="0">
              <a:buClr>
                <a:schemeClr val="accent1"/>
              </a:buClr>
            </a:pPr>
            <a:r>
              <a:rPr lang="en-CA" sz="2400" dirty="0">
                <a:solidFill>
                  <a:schemeClr val="tx1">
                    <a:lumMod val="75000"/>
                    <a:lumOff val="25000"/>
                  </a:schemeClr>
                </a:solidFill>
              </a:rPr>
              <a:t>Be aware that if the </a:t>
            </a:r>
            <a:r>
              <a:rPr lang="en-CA" sz="2400" b="1" dirty="0">
                <a:solidFill>
                  <a:schemeClr val="tx1">
                    <a:lumMod val="75000"/>
                    <a:lumOff val="25000"/>
                  </a:schemeClr>
                </a:solidFill>
              </a:rPr>
              <a:t>trailer hand valve </a:t>
            </a:r>
            <a:r>
              <a:rPr lang="en-CA" sz="2400" dirty="0">
                <a:solidFill>
                  <a:schemeClr val="tx1">
                    <a:lumMod val="75000"/>
                    <a:lumOff val="25000"/>
                  </a:schemeClr>
                </a:solidFill>
              </a:rPr>
              <a:t>is used too much, the trailer brakes may fail</a:t>
            </a:r>
          </a:p>
          <a:p>
            <a:pPr lvl="1">
              <a:buClr>
                <a:schemeClr val="accent1"/>
              </a:buClr>
            </a:pPr>
            <a:r>
              <a:rPr lang="en-CA" sz="2000" dirty="0">
                <a:solidFill>
                  <a:schemeClr val="tx1">
                    <a:lumMod val="75000"/>
                    <a:lumOff val="25000"/>
                  </a:schemeClr>
                </a:solidFill>
              </a:rPr>
              <a:t>This unbalanced braking </a:t>
            </a:r>
            <a:r>
              <a:rPr lang="en-CA" sz="2000" u="sng" dirty="0">
                <a:solidFill>
                  <a:schemeClr val="tx1">
                    <a:lumMod val="75000"/>
                    <a:lumOff val="25000"/>
                  </a:schemeClr>
                </a:solidFill>
              </a:rPr>
              <a:t>may cause jackknifing</a:t>
            </a:r>
          </a:p>
          <a:p>
            <a:pPr marL="514350" indent="-514350">
              <a:buClr>
                <a:schemeClr val="accent1"/>
              </a:buClr>
              <a:buFont typeface="+mj-lt"/>
              <a:buAutoNum type="arabicPeriod"/>
            </a:pPr>
            <a:endParaRPr lang="en-US" dirty="0">
              <a:solidFill>
                <a:schemeClr val="tx1"/>
              </a:solidFill>
            </a:endParaRPr>
          </a:p>
        </p:txBody>
      </p:sp>
    </p:spTree>
    <p:custDataLst>
      <p:tags r:id="rId1"/>
    </p:custDataLst>
    <p:extLst>
      <p:ext uri="{BB962C8B-B14F-4D97-AF65-F5344CB8AC3E}">
        <p14:creationId xmlns:p14="http://schemas.microsoft.com/office/powerpoint/2010/main" val="7896924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Stopping Distance</a:t>
            </a:r>
            <a:endParaRPr lang="en-CA" dirty="0"/>
          </a:p>
        </p:txBody>
      </p:sp>
      <p:sp>
        <p:nvSpPr>
          <p:cNvPr id="3" name="Content Placeholder 2"/>
          <p:cNvSpPr>
            <a:spLocks noGrp="1"/>
          </p:cNvSpPr>
          <p:nvPr>
            <p:ph sz="quarter" idx="11"/>
          </p:nvPr>
        </p:nvSpPr>
        <p:spPr>
          <a:xfrm>
            <a:off x="628650" y="1045297"/>
            <a:ext cx="7886700" cy="5096556"/>
          </a:xfrm>
        </p:spPr>
        <p:txBody>
          <a:bodyPr/>
          <a:lstStyle/>
          <a:p>
            <a:pPr marL="0" indent="0">
              <a:buClr>
                <a:schemeClr val="accent1"/>
              </a:buClr>
              <a:buNone/>
            </a:pPr>
            <a:r>
              <a:rPr lang="en-US" dirty="0">
                <a:solidFill>
                  <a:schemeClr val="tx1">
                    <a:lumMod val="75000"/>
                    <a:lumOff val="25000"/>
                  </a:schemeClr>
                </a:solidFill>
              </a:rPr>
              <a:t>Four factors affect stopping time:</a:t>
            </a:r>
          </a:p>
          <a:p>
            <a:pPr>
              <a:buClr>
                <a:schemeClr val="accent1"/>
              </a:buClr>
            </a:pPr>
            <a:r>
              <a:rPr lang="en-US" sz="2400" dirty="0">
                <a:solidFill>
                  <a:schemeClr val="tx1">
                    <a:lumMod val="75000"/>
                    <a:lumOff val="25000"/>
                  </a:schemeClr>
                </a:solidFill>
              </a:rPr>
              <a:t>Perception Time</a:t>
            </a:r>
          </a:p>
          <a:p>
            <a:pPr>
              <a:buClr>
                <a:schemeClr val="accent1"/>
              </a:buClr>
            </a:pPr>
            <a:r>
              <a:rPr lang="en-US" sz="2400" dirty="0">
                <a:solidFill>
                  <a:schemeClr val="tx1">
                    <a:lumMod val="75000"/>
                    <a:lumOff val="25000"/>
                  </a:schemeClr>
                </a:solidFill>
              </a:rPr>
              <a:t>Reaction Time</a:t>
            </a:r>
          </a:p>
          <a:p>
            <a:pPr>
              <a:buClr>
                <a:schemeClr val="accent1"/>
              </a:buClr>
            </a:pPr>
            <a:r>
              <a:rPr lang="en-US" sz="2400" dirty="0">
                <a:solidFill>
                  <a:schemeClr val="tx1">
                    <a:lumMod val="75000"/>
                    <a:lumOff val="25000"/>
                  </a:schemeClr>
                </a:solidFill>
              </a:rPr>
              <a:t>Lag Time</a:t>
            </a:r>
          </a:p>
          <a:p>
            <a:pPr>
              <a:buClr>
                <a:schemeClr val="accent1"/>
              </a:buClr>
            </a:pPr>
            <a:r>
              <a:rPr lang="en-US" sz="2400" dirty="0">
                <a:solidFill>
                  <a:schemeClr val="tx1">
                    <a:lumMod val="75000"/>
                    <a:lumOff val="25000"/>
                  </a:schemeClr>
                </a:solidFill>
              </a:rPr>
              <a:t>Braking Time</a:t>
            </a:r>
            <a:endParaRPr lang="en-CA" sz="2400" dirty="0">
              <a:solidFill>
                <a:schemeClr val="tx1">
                  <a:lumMod val="75000"/>
                  <a:lumOff val="25000"/>
                </a:schemeClr>
              </a:solidFill>
            </a:endParaRPr>
          </a:p>
        </p:txBody>
      </p:sp>
      <p:pic>
        <p:nvPicPr>
          <p:cNvPr id="4" name="Picture 3"/>
          <p:cNvPicPr/>
          <p:nvPr/>
        </p:nvPicPr>
        <p:blipFill rotWithShape="1">
          <a:blip r:embed="rId4">
            <a:extLst>
              <a:ext uri="{28A0092B-C50C-407E-A947-70E740481C1C}">
                <a14:useLocalDpi xmlns:a14="http://schemas.microsoft.com/office/drawing/2010/main" val="0"/>
              </a:ext>
            </a:extLst>
          </a:blip>
          <a:srcRect l="23397" t="18727" r="34295" b="10945"/>
          <a:stretch/>
        </p:blipFill>
        <p:spPr bwMode="auto">
          <a:xfrm>
            <a:off x="4124379" y="1542924"/>
            <a:ext cx="4018955" cy="4965879"/>
          </a:xfrm>
          <a:prstGeom prst="rect">
            <a:avLst/>
          </a:prstGeom>
          <a:ln w="12700">
            <a:solidFill>
              <a:schemeClr val="accent1"/>
            </a:solidFill>
            <a:miter lim="800000"/>
          </a:ln>
          <a:effectLst/>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14218641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Braking Time</a:t>
            </a:r>
            <a:endParaRPr lang="en-CA" dirty="0"/>
          </a:p>
        </p:txBody>
      </p:sp>
      <p:sp>
        <p:nvSpPr>
          <p:cNvPr id="3" name="Content Placeholder 2"/>
          <p:cNvSpPr>
            <a:spLocks noGrp="1"/>
          </p:cNvSpPr>
          <p:nvPr>
            <p:ph sz="quarter" idx="11"/>
          </p:nvPr>
        </p:nvSpPr>
        <p:spPr>
          <a:xfrm>
            <a:off x="642299" y="934822"/>
            <a:ext cx="7886700" cy="4928990"/>
          </a:xfrm>
        </p:spPr>
        <p:txBody>
          <a:bodyPr/>
          <a:lstStyle/>
          <a:p>
            <a:pPr marL="0" indent="0">
              <a:buNone/>
            </a:pPr>
            <a:r>
              <a:rPr lang="en-US" dirty="0">
                <a:solidFill>
                  <a:schemeClr val="tx1">
                    <a:lumMod val="75000"/>
                    <a:lumOff val="25000"/>
                  </a:schemeClr>
                </a:solidFill>
              </a:rPr>
              <a:t>Time it takes to come to a complete stop after the brakes are applied depends on these factors: </a:t>
            </a:r>
          </a:p>
          <a:p>
            <a:pPr>
              <a:buClr>
                <a:schemeClr val="accent1"/>
              </a:buClr>
            </a:pPr>
            <a:r>
              <a:rPr lang="en-US" sz="2400" dirty="0">
                <a:solidFill>
                  <a:schemeClr val="tx1">
                    <a:lumMod val="75000"/>
                    <a:lumOff val="25000"/>
                  </a:schemeClr>
                </a:solidFill>
              </a:rPr>
              <a:t>Braking force</a:t>
            </a:r>
          </a:p>
          <a:p>
            <a:pPr>
              <a:buClr>
                <a:schemeClr val="accent1"/>
              </a:buClr>
            </a:pPr>
            <a:r>
              <a:rPr lang="en-US" sz="2400" dirty="0">
                <a:solidFill>
                  <a:schemeClr val="tx1">
                    <a:lumMod val="75000"/>
                    <a:lumOff val="25000"/>
                  </a:schemeClr>
                </a:solidFill>
              </a:rPr>
              <a:t>Brake condition</a:t>
            </a:r>
          </a:p>
          <a:p>
            <a:pPr>
              <a:buClr>
                <a:schemeClr val="accent1"/>
              </a:buClr>
            </a:pPr>
            <a:r>
              <a:rPr lang="en-US" sz="2400" dirty="0">
                <a:solidFill>
                  <a:schemeClr val="tx1">
                    <a:lumMod val="75000"/>
                    <a:lumOff val="25000"/>
                  </a:schemeClr>
                </a:solidFill>
              </a:rPr>
              <a:t>Traction</a:t>
            </a:r>
          </a:p>
          <a:p>
            <a:pPr>
              <a:buClr>
                <a:schemeClr val="accent1"/>
              </a:buClr>
            </a:pPr>
            <a:r>
              <a:rPr lang="en-US" sz="2400" dirty="0">
                <a:solidFill>
                  <a:schemeClr val="tx1">
                    <a:lumMod val="75000"/>
                    <a:lumOff val="25000"/>
                  </a:schemeClr>
                </a:solidFill>
              </a:rPr>
              <a:t>Weight </a:t>
            </a:r>
          </a:p>
          <a:p>
            <a:pPr>
              <a:buClr>
                <a:schemeClr val="accent1"/>
              </a:buClr>
            </a:pPr>
            <a:r>
              <a:rPr lang="en-US" sz="2400" dirty="0">
                <a:solidFill>
                  <a:schemeClr val="tx1">
                    <a:lumMod val="75000"/>
                    <a:lumOff val="25000"/>
                  </a:schemeClr>
                </a:solidFill>
              </a:rPr>
              <a:t>Speed</a:t>
            </a:r>
          </a:p>
          <a:p>
            <a:pPr>
              <a:buClr>
                <a:schemeClr val="accent1"/>
              </a:buClr>
            </a:pPr>
            <a:r>
              <a:rPr lang="en-US" sz="2400" dirty="0">
                <a:solidFill>
                  <a:schemeClr val="tx1">
                    <a:lumMod val="75000"/>
                    <a:lumOff val="25000"/>
                  </a:schemeClr>
                </a:solidFill>
              </a:rPr>
              <a:t>Grade/Slope</a:t>
            </a:r>
          </a:p>
          <a:p>
            <a:pPr marL="514350" indent="-514350">
              <a:buClr>
                <a:schemeClr val="accent1"/>
              </a:buClr>
              <a:buFont typeface="+mj-lt"/>
              <a:buAutoNum type="arabicPeriod"/>
            </a:pPr>
            <a:endParaRPr lang="en-US" dirty="0">
              <a:solidFill>
                <a:schemeClr val="tx1"/>
              </a:solidFill>
            </a:endParaRPr>
          </a:p>
        </p:txBody>
      </p:sp>
    </p:spTree>
    <p:custDataLst>
      <p:tags r:id="rId1"/>
    </p:custDataLst>
    <p:extLst>
      <p:ext uri="{BB962C8B-B14F-4D97-AF65-F5344CB8AC3E}">
        <p14:creationId xmlns:p14="http://schemas.microsoft.com/office/powerpoint/2010/main" val="29145113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3</a:t>
            </a:r>
          </a:p>
        </p:txBody>
      </p:sp>
      <p:sp>
        <p:nvSpPr>
          <p:cNvPr id="3" name="Content Placeholder 2"/>
          <p:cNvSpPr>
            <a:spLocks noGrp="1"/>
          </p:cNvSpPr>
          <p:nvPr>
            <p:ph sz="quarter" idx="11"/>
          </p:nvPr>
        </p:nvSpPr>
        <p:spPr/>
        <p:txBody>
          <a:bodyPr/>
          <a:lstStyle/>
          <a:p>
            <a:r>
              <a:rPr lang="en-US" dirty="0">
                <a:solidFill>
                  <a:schemeClr val="tx1">
                    <a:lumMod val="75000"/>
                    <a:lumOff val="25000"/>
                  </a:schemeClr>
                </a:solidFill>
              </a:rPr>
              <a:t>Time: 20 minutes</a:t>
            </a:r>
          </a:p>
          <a:p>
            <a:r>
              <a:rPr lang="en-US" dirty="0">
                <a:solidFill>
                  <a:schemeClr val="tx1">
                    <a:lumMod val="75000"/>
                    <a:lumOff val="25000"/>
                  </a:schemeClr>
                </a:solidFill>
              </a:rPr>
              <a:t>Complete Exercise 3: Basic Driving Manoeuvres</a:t>
            </a:r>
          </a:p>
        </p:txBody>
      </p:sp>
    </p:spTree>
    <p:custDataLst>
      <p:tags r:id="rId1"/>
    </p:custDataLst>
    <p:extLst>
      <p:ext uri="{BB962C8B-B14F-4D97-AF65-F5344CB8AC3E}">
        <p14:creationId xmlns:p14="http://schemas.microsoft.com/office/powerpoint/2010/main" val="3168703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Fatigue and Driving</a:t>
            </a:r>
            <a:endParaRPr lang="en-CA" dirty="0"/>
          </a:p>
        </p:txBody>
      </p:sp>
      <p:sp>
        <p:nvSpPr>
          <p:cNvPr id="3" name="Content Placeholder 2"/>
          <p:cNvSpPr>
            <a:spLocks noGrp="1"/>
          </p:cNvSpPr>
          <p:nvPr>
            <p:ph sz="quarter" idx="11"/>
          </p:nvPr>
        </p:nvSpPr>
        <p:spPr>
          <a:xfrm>
            <a:off x="544671" y="934821"/>
            <a:ext cx="3695859" cy="5163057"/>
          </a:xfrm>
        </p:spPr>
        <p:txBody>
          <a:bodyPr/>
          <a:lstStyle/>
          <a:p>
            <a:pPr marL="0" indent="0" defTabSz="457200">
              <a:lnSpc>
                <a:spcPct val="100000"/>
              </a:lnSpc>
              <a:spcBef>
                <a:spcPts val="0"/>
              </a:spcBef>
              <a:spcAft>
                <a:spcPts val="800"/>
              </a:spcAft>
              <a:buClr>
                <a:schemeClr val="accent1"/>
              </a:buClr>
              <a:buNone/>
            </a:pPr>
            <a:r>
              <a:rPr lang="en-US" dirty="0">
                <a:solidFill>
                  <a:schemeClr val="tx1">
                    <a:lumMod val="75000"/>
                    <a:lumOff val="25000"/>
                  </a:schemeClr>
                </a:solidFill>
              </a:rPr>
              <a:t>Causes of fatigue:</a:t>
            </a:r>
          </a:p>
          <a:p>
            <a:pPr defTabSz="457200">
              <a:lnSpc>
                <a:spcPct val="100000"/>
              </a:lnSpc>
              <a:spcBef>
                <a:spcPts val="0"/>
              </a:spcBef>
              <a:spcAft>
                <a:spcPts val="800"/>
              </a:spcAft>
              <a:buClr>
                <a:schemeClr val="accent1"/>
              </a:buClr>
            </a:pPr>
            <a:r>
              <a:rPr lang="en-US" sz="2400" dirty="0">
                <a:solidFill>
                  <a:schemeClr val="tx1">
                    <a:lumMod val="75000"/>
                    <a:lumOff val="25000"/>
                  </a:schemeClr>
                </a:solidFill>
              </a:rPr>
              <a:t>Lack of sleep</a:t>
            </a:r>
          </a:p>
          <a:p>
            <a:pPr defTabSz="457200">
              <a:lnSpc>
                <a:spcPct val="100000"/>
              </a:lnSpc>
              <a:spcBef>
                <a:spcPts val="0"/>
              </a:spcBef>
              <a:spcAft>
                <a:spcPts val="800"/>
              </a:spcAft>
              <a:buClr>
                <a:schemeClr val="accent1"/>
              </a:buClr>
            </a:pPr>
            <a:r>
              <a:rPr lang="en-US" sz="2400" dirty="0">
                <a:solidFill>
                  <a:schemeClr val="tx1">
                    <a:lumMod val="75000"/>
                    <a:lumOff val="25000"/>
                  </a:schemeClr>
                </a:solidFill>
              </a:rPr>
              <a:t>Irregular schedules</a:t>
            </a:r>
          </a:p>
          <a:p>
            <a:pPr defTabSz="457200">
              <a:lnSpc>
                <a:spcPct val="100000"/>
              </a:lnSpc>
              <a:spcBef>
                <a:spcPts val="0"/>
              </a:spcBef>
              <a:spcAft>
                <a:spcPts val="800"/>
              </a:spcAft>
              <a:buClr>
                <a:schemeClr val="accent1"/>
              </a:buClr>
            </a:pPr>
            <a:r>
              <a:rPr lang="en-US" sz="2400" dirty="0">
                <a:solidFill>
                  <a:schemeClr val="tx1">
                    <a:lumMod val="75000"/>
                    <a:lumOff val="25000"/>
                  </a:schemeClr>
                </a:solidFill>
              </a:rPr>
              <a:t>Driving alone</a:t>
            </a:r>
          </a:p>
          <a:p>
            <a:pPr defTabSz="457200">
              <a:lnSpc>
                <a:spcPct val="100000"/>
              </a:lnSpc>
              <a:spcBef>
                <a:spcPts val="0"/>
              </a:spcBef>
              <a:spcAft>
                <a:spcPts val="800"/>
              </a:spcAft>
              <a:buClr>
                <a:schemeClr val="accent1"/>
              </a:buClr>
            </a:pPr>
            <a:r>
              <a:rPr lang="en-US" sz="2400" dirty="0">
                <a:solidFill>
                  <a:schemeClr val="tx1">
                    <a:lumMod val="75000"/>
                    <a:lumOff val="25000"/>
                  </a:schemeClr>
                </a:solidFill>
              </a:rPr>
              <a:t>Overnight driving</a:t>
            </a:r>
          </a:p>
          <a:p>
            <a:pPr defTabSz="457200">
              <a:lnSpc>
                <a:spcPct val="100000"/>
              </a:lnSpc>
              <a:spcBef>
                <a:spcPts val="0"/>
              </a:spcBef>
              <a:spcAft>
                <a:spcPts val="800"/>
              </a:spcAft>
              <a:buClr>
                <a:schemeClr val="accent1"/>
              </a:buClr>
            </a:pPr>
            <a:r>
              <a:rPr lang="en-US" sz="2400" dirty="0">
                <a:solidFill>
                  <a:schemeClr val="tx1">
                    <a:lumMod val="75000"/>
                    <a:lumOff val="25000"/>
                  </a:schemeClr>
                </a:solidFill>
              </a:rPr>
              <a:t>Time changes</a:t>
            </a:r>
          </a:p>
          <a:p>
            <a:pPr defTabSz="457200">
              <a:lnSpc>
                <a:spcPct val="100000"/>
              </a:lnSpc>
              <a:spcBef>
                <a:spcPts val="0"/>
              </a:spcBef>
              <a:spcAft>
                <a:spcPts val="800"/>
              </a:spcAft>
              <a:buClr>
                <a:schemeClr val="accent1"/>
              </a:buClr>
            </a:pPr>
            <a:r>
              <a:rPr lang="en-US" sz="2400" dirty="0">
                <a:solidFill>
                  <a:schemeClr val="tx1">
                    <a:lumMod val="75000"/>
                    <a:lumOff val="25000"/>
                  </a:schemeClr>
                </a:solidFill>
              </a:rPr>
              <a:t>Driving long distances</a:t>
            </a:r>
          </a:p>
          <a:p>
            <a:pPr defTabSz="457200">
              <a:lnSpc>
                <a:spcPct val="100000"/>
              </a:lnSpc>
              <a:spcBef>
                <a:spcPts val="0"/>
              </a:spcBef>
              <a:spcAft>
                <a:spcPts val="800"/>
              </a:spcAft>
              <a:buClr>
                <a:schemeClr val="accent1"/>
              </a:buClr>
            </a:pPr>
            <a:r>
              <a:rPr lang="en-US" sz="2400" dirty="0">
                <a:solidFill>
                  <a:schemeClr val="tx1">
                    <a:lumMod val="75000"/>
                    <a:lumOff val="25000"/>
                  </a:schemeClr>
                </a:solidFill>
              </a:rPr>
              <a:t>Job stress</a:t>
            </a:r>
          </a:p>
          <a:p>
            <a:pPr defTabSz="457200">
              <a:lnSpc>
                <a:spcPct val="100000"/>
              </a:lnSpc>
              <a:spcBef>
                <a:spcPts val="0"/>
              </a:spcBef>
              <a:spcAft>
                <a:spcPts val="800"/>
              </a:spcAft>
              <a:buClr>
                <a:schemeClr val="accent1"/>
              </a:buClr>
            </a:pPr>
            <a:r>
              <a:rPr lang="en-US" sz="2400" dirty="0">
                <a:solidFill>
                  <a:schemeClr val="tx1">
                    <a:lumMod val="75000"/>
                    <a:lumOff val="25000"/>
                  </a:schemeClr>
                </a:solidFill>
              </a:rPr>
              <a:t>Medications</a:t>
            </a:r>
          </a:p>
          <a:p>
            <a:pPr defTabSz="457200">
              <a:lnSpc>
                <a:spcPct val="100000"/>
              </a:lnSpc>
              <a:spcBef>
                <a:spcPts val="0"/>
              </a:spcBef>
              <a:spcAft>
                <a:spcPts val="800"/>
              </a:spcAft>
              <a:buClr>
                <a:schemeClr val="accent1"/>
              </a:buClr>
            </a:pPr>
            <a:r>
              <a:rPr lang="en-US" sz="2400" dirty="0">
                <a:solidFill>
                  <a:schemeClr val="tx1">
                    <a:lumMod val="75000"/>
                    <a:lumOff val="25000"/>
                  </a:schemeClr>
                </a:solidFill>
              </a:rPr>
              <a:t>Alcohol</a:t>
            </a: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4974" t="16905" r="10112"/>
          <a:stretch/>
        </p:blipFill>
        <p:spPr>
          <a:xfrm>
            <a:off x="4365937" y="1346986"/>
            <a:ext cx="4065433" cy="3009569"/>
          </a:xfrm>
          <a:prstGeom prst="roundRect">
            <a:avLst>
              <a:gd name="adj" fmla="val 16667"/>
            </a:avLst>
          </a:prstGeom>
          <a:ln w="12700">
            <a:solidFill>
              <a:srgbClr val="3B92A0"/>
            </a:solidFill>
            <a:miter lim="800000"/>
          </a:ln>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3738067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Curves</a:t>
            </a:r>
          </a:p>
        </p:txBody>
      </p:sp>
      <p:sp>
        <p:nvSpPr>
          <p:cNvPr id="3" name="Content Placeholder 2"/>
          <p:cNvSpPr>
            <a:spLocks noGrp="1"/>
          </p:cNvSpPr>
          <p:nvPr>
            <p:ph sz="quarter" idx="11"/>
          </p:nvPr>
        </p:nvSpPr>
        <p:spPr>
          <a:xfrm>
            <a:off x="544671" y="934821"/>
            <a:ext cx="7886700" cy="4759569"/>
          </a:xfrm>
        </p:spPr>
        <p:txBody>
          <a:bodyPr/>
          <a:lstStyle/>
          <a:p>
            <a:pPr marL="0" indent="0">
              <a:buNone/>
            </a:pPr>
            <a:r>
              <a:rPr lang="en-CA" dirty="0">
                <a:solidFill>
                  <a:schemeClr val="tx1">
                    <a:lumMod val="75000"/>
                    <a:lumOff val="25000"/>
                  </a:schemeClr>
                </a:solidFill>
              </a:rPr>
              <a:t>When large vehicles enter a curve, the rear wheels do not follow the same path. The rear wheels will track closer to the outside of the lane than the front wheels. There are two types of off-tracking:</a:t>
            </a:r>
          </a:p>
          <a:p>
            <a:pPr marL="171450" lvl="0" indent="-171450">
              <a:buClr>
                <a:schemeClr val="accent1"/>
              </a:buClr>
            </a:pPr>
            <a:r>
              <a:rPr lang="en-CA" sz="2400" dirty="0">
                <a:solidFill>
                  <a:schemeClr val="tx1">
                    <a:lumMod val="75000"/>
                    <a:lumOff val="25000"/>
                  </a:schemeClr>
                </a:solidFill>
              </a:rPr>
              <a:t>Low speed off-tracking is common when driving in a city. In slower turns, the rear tires are pulled inward of the steering path. </a:t>
            </a:r>
          </a:p>
          <a:p>
            <a:pPr marL="171450" lvl="0" indent="-171450">
              <a:buClr>
                <a:schemeClr val="accent1"/>
              </a:buClr>
            </a:pPr>
            <a:r>
              <a:rPr lang="en-CA" sz="2400" dirty="0">
                <a:solidFill>
                  <a:schemeClr val="tx1">
                    <a:lumMod val="75000"/>
                    <a:lumOff val="25000"/>
                  </a:schemeClr>
                </a:solidFill>
              </a:rPr>
              <a:t>High speed off-tracking is the effect of outward force. You can see it when a vehicle travels at higher speeds, and the rear tires pull outward from the steering path during a turn. </a:t>
            </a:r>
          </a:p>
          <a:p>
            <a:pPr marL="0" indent="0">
              <a:buNone/>
            </a:pPr>
            <a:endParaRPr lang="en-US" dirty="0">
              <a:solidFill>
                <a:schemeClr val="tx1"/>
              </a:solidFill>
            </a:endParaRPr>
          </a:p>
        </p:txBody>
      </p:sp>
    </p:spTree>
    <p:custDataLst>
      <p:tags r:id="rId1"/>
    </p:custDataLst>
    <p:extLst>
      <p:ext uri="{BB962C8B-B14F-4D97-AF65-F5344CB8AC3E}">
        <p14:creationId xmlns:p14="http://schemas.microsoft.com/office/powerpoint/2010/main" val="37383470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Driving Through a Curve</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4117" y="1250663"/>
            <a:ext cx="6332094" cy="4302421"/>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4117" y="5511457"/>
            <a:ext cx="554038" cy="554038"/>
          </a:xfrm>
          <a:prstGeom prst="rect">
            <a:avLst/>
          </a:prstGeom>
        </p:spPr>
      </p:pic>
      <p:sp>
        <p:nvSpPr>
          <p:cNvPr id="3" name="Rectangle 2"/>
          <p:cNvSpPr/>
          <p:nvPr/>
        </p:nvSpPr>
        <p:spPr>
          <a:xfrm>
            <a:off x="2059619" y="5533753"/>
            <a:ext cx="4971495" cy="830997"/>
          </a:xfrm>
          <a:prstGeom prst="rect">
            <a:avLst/>
          </a:prstGeom>
        </p:spPr>
        <p:txBody>
          <a:bodyPr wrap="square">
            <a:spAutoFit/>
          </a:bodyPr>
          <a:lstStyle/>
          <a:p>
            <a:pPr marL="115888" lvl="2"/>
            <a:r>
              <a:rPr lang="en-CA" sz="2400" dirty="0">
                <a:solidFill>
                  <a:schemeClr val="tx1">
                    <a:lumMod val="75000"/>
                    <a:lumOff val="25000"/>
                  </a:schemeClr>
                </a:solidFill>
              </a:rPr>
              <a:t>Refer to the chart in Chapter 5 “Curves” section of your textbook.</a:t>
            </a:r>
          </a:p>
        </p:txBody>
      </p:sp>
    </p:spTree>
    <p:custDataLst>
      <p:tags r:id="rId1"/>
    </p:custDataLst>
    <p:extLst>
      <p:ext uri="{BB962C8B-B14F-4D97-AF65-F5344CB8AC3E}">
        <p14:creationId xmlns:p14="http://schemas.microsoft.com/office/powerpoint/2010/main" val="29452315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Lane Changes</a:t>
            </a:r>
          </a:p>
        </p:txBody>
      </p:sp>
      <p:sp>
        <p:nvSpPr>
          <p:cNvPr id="3" name="Content Placeholder 2"/>
          <p:cNvSpPr>
            <a:spLocks noGrp="1"/>
          </p:cNvSpPr>
          <p:nvPr>
            <p:ph sz="quarter" idx="11"/>
          </p:nvPr>
        </p:nvSpPr>
        <p:spPr>
          <a:xfrm>
            <a:off x="544671" y="934821"/>
            <a:ext cx="7886700" cy="4759569"/>
          </a:xfrm>
        </p:spPr>
        <p:txBody>
          <a:bodyPr/>
          <a:lstStyle/>
          <a:p>
            <a:pPr marL="171450" lvl="0" indent="-171450">
              <a:buClr>
                <a:schemeClr val="accent1"/>
              </a:buClr>
            </a:pPr>
            <a:r>
              <a:rPr lang="en-CA" sz="2400" dirty="0">
                <a:solidFill>
                  <a:schemeClr val="tx1">
                    <a:lumMod val="75000"/>
                    <a:lumOff val="25000"/>
                  </a:schemeClr>
                </a:solidFill>
              </a:rPr>
              <a:t>Plan the change well in advance </a:t>
            </a:r>
          </a:p>
          <a:p>
            <a:pPr marL="171450" lvl="0" indent="-171450">
              <a:buClr>
                <a:schemeClr val="accent1"/>
              </a:buClr>
            </a:pPr>
            <a:r>
              <a:rPr lang="en-CA" sz="2400" dirty="0">
                <a:solidFill>
                  <a:schemeClr val="tx1">
                    <a:lumMod val="75000"/>
                    <a:lumOff val="25000"/>
                  </a:schemeClr>
                </a:solidFill>
              </a:rPr>
              <a:t>In dense traffic:</a:t>
            </a:r>
          </a:p>
          <a:p>
            <a:pPr marL="628650" lvl="1" indent="-171450">
              <a:buClr>
                <a:schemeClr val="accent1"/>
              </a:buClr>
            </a:pPr>
            <a:r>
              <a:rPr lang="en-CA" sz="2000" dirty="0">
                <a:solidFill>
                  <a:schemeClr val="tx1">
                    <a:lumMod val="75000"/>
                    <a:lumOff val="25000"/>
                  </a:schemeClr>
                </a:solidFill>
              </a:rPr>
              <a:t>Assess your gaps and gates</a:t>
            </a:r>
          </a:p>
          <a:p>
            <a:pPr marL="628650" lvl="1" indent="-171450">
              <a:buClr>
                <a:schemeClr val="accent1"/>
              </a:buClr>
            </a:pPr>
            <a:r>
              <a:rPr lang="en-CA" sz="2000" dirty="0">
                <a:solidFill>
                  <a:schemeClr val="tx1">
                    <a:lumMod val="75000"/>
                    <a:lumOff val="25000"/>
                  </a:schemeClr>
                </a:solidFill>
              </a:rPr>
              <a:t>Check for clearance from both windows and mirrors.</a:t>
            </a:r>
          </a:p>
          <a:p>
            <a:pPr marL="628650" lvl="1" indent="-171450">
              <a:buClr>
                <a:schemeClr val="accent1"/>
              </a:buClr>
            </a:pPr>
            <a:r>
              <a:rPr lang="en-CA" sz="2000" dirty="0">
                <a:solidFill>
                  <a:schemeClr val="tx1">
                    <a:lumMod val="75000"/>
                    <a:lumOff val="25000"/>
                  </a:schemeClr>
                </a:solidFill>
              </a:rPr>
              <a:t>Check for vehicles approaching quickly from behind </a:t>
            </a:r>
          </a:p>
          <a:p>
            <a:pPr marL="171450" indent="-171450">
              <a:buClr>
                <a:schemeClr val="accent1"/>
              </a:buClr>
            </a:pPr>
            <a:r>
              <a:rPr lang="en-CA" sz="2400" dirty="0">
                <a:solidFill>
                  <a:schemeClr val="tx1">
                    <a:lumMod val="75000"/>
                    <a:lumOff val="25000"/>
                  </a:schemeClr>
                </a:solidFill>
              </a:rPr>
              <a:t>Signal your intent before beginning the lane change</a:t>
            </a:r>
          </a:p>
          <a:p>
            <a:pPr marL="171450" indent="-171450">
              <a:buClr>
                <a:schemeClr val="accent1"/>
              </a:buClr>
            </a:pPr>
            <a:r>
              <a:rPr lang="en-CA" sz="2400" dirty="0">
                <a:solidFill>
                  <a:schemeClr val="tx1">
                    <a:lumMod val="75000"/>
                    <a:lumOff val="25000"/>
                  </a:schemeClr>
                </a:solidFill>
              </a:rPr>
              <a:t>Give other motorists time to adjust their positions as required</a:t>
            </a:r>
          </a:p>
          <a:p>
            <a:pPr marL="171450" lvl="0" indent="-171450">
              <a:buClr>
                <a:schemeClr val="accent1"/>
              </a:buClr>
            </a:pPr>
            <a:r>
              <a:rPr lang="en-CA" sz="2400" dirty="0">
                <a:solidFill>
                  <a:schemeClr val="tx1">
                    <a:lumMod val="75000"/>
                    <a:lumOff val="25000"/>
                  </a:schemeClr>
                </a:solidFill>
              </a:rPr>
              <a:t>After completing the lane change, cancel the turn signal</a:t>
            </a:r>
          </a:p>
          <a:p>
            <a:pPr>
              <a:buClr>
                <a:schemeClr val="accent1"/>
              </a:buClr>
            </a:pPr>
            <a:endParaRPr lang="en-US" sz="2400" dirty="0">
              <a:solidFill>
                <a:schemeClr val="tx1">
                  <a:lumMod val="75000"/>
                  <a:lumOff val="25000"/>
                </a:schemeClr>
              </a:solidFill>
              <a:latin typeface="Lato Regular" panose="020F0502020204030203" pitchFamily="34" charset="0"/>
            </a:endParaRPr>
          </a:p>
        </p:txBody>
      </p:sp>
    </p:spTree>
    <p:custDataLst>
      <p:tags r:id="rId1"/>
    </p:custDataLst>
    <p:extLst>
      <p:ext uri="{BB962C8B-B14F-4D97-AF65-F5344CB8AC3E}">
        <p14:creationId xmlns:p14="http://schemas.microsoft.com/office/powerpoint/2010/main" val="9697673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Turns</a:t>
            </a:r>
          </a:p>
        </p:txBody>
      </p:sp>
      <p:sp>
        <p:nvSpPr>
          <p:cNvPr id="3" name="Content Placeholder 2"/>
          <p:cNvSpPr>
            <a:spLocks noGrp="1"/>
          </p:cNvSpPr>
          <p:nvPr>
            <p:ph sz="quarter" idx="11"/>
          </p:nvPr>
        </p:nvSpPr>
        <p:spPr>
          <a:xfrm>
            <a:off x="544671" y="934821"/>
            <a:ext cx="7886700" cy="4759569"/>
          </a:xfrm>
        </p:spPr>
        <p:txBody>
          <a:bodyPr/>
          <a:lstStyle/>
          <a:p>
            <a:pPr marL="0" indent="0">
              <a:buClr>
                <a:schemeClr val="accent1"/>
              </a:buClr>
              <a:buNone/>
            </a:pPr>
            <a:r>
              <a:rPr lang="en-CA" dirty="0">
                <a:solidFill>
                  <a:schemeClr val="tx1">
                    <a:lumMod val="75000"/>
                    <a:lumOff val="25000"/>
                  </a:schemeClr>
                </a:solidFill>
              </a:rPr>
              <a:t>Always SEE the turn by following these guidelines:</a:t>
            </a:r>
          </a:p>
          <a:p>
            <a:pPr marL="171450" indent="-171450">
              <a:buClr>
                <a:schemeClr val="accent1"/>
              </a:buClr>
            </a:pPr>
            <a:r>
              <a:rPr lang="en-CA" sz="2400" dirty="0">
                <a:solidFill>
                  <a:schemeClr val="tx1">
                    <a:lumMod val="75000"/>
                    <a:lumOff val="25000"/>
                  </a:schemeClr>
                </a:solidFill>
              </a:rPr>
              <a:t>Plan ahead</a:t>
            </a:r>
          </a:p>
          <a:p>
            <a:pPr marL="171450" indent="-171450">
              <a:buClr>
                <a:schemeClr val="accent1"/>
              </a:buClr>
            </a:pPr>
            <a:r>
              <a:rPr lang="en-CA" sz="2400" dirty="0">
                <a:solidFill>
                  <a:schemeClr val="tx1">
                    <a:lumMod val="75000"/>
                    <a:lumOff val="25000"/>
                  </a:schemeClr>
                </a:solidFill>
              </a:rPr>
              <a:t>Use your turn signals</a:t>
            </a:r>
          </a:p>
          <a:p>
            <a:pPr marL="628650" lvl="1" indent="-171450">
              <a:buClr>
                <a:schemeClr val="accent1"/>
              </a:buClr>
            </a:pPr>
            <a:r>
              <a:rPr lang="en-CA" sz="2000" dirty="0">
                <a:solidFill>
                  <a:schemeClr val="tx1">
                    <a:lumMod val="75000"/>
                    <a:lumOff val="25000"/>
                  </a:schemeClr>
                </a:solidFill>
              </a:rPr>
              <a:t>30 m from intersection (150 m outside city)</a:t>
            </a:r>
          </a:p>
          <a:p>
            <a:pPr marL="171450" indent="-171450">
              <a:buClr>
                <a:schemeClr val="accent1"/>
              </a:buClr>
            </a:pPr>
            <a:r>
              <a:rPr lang="en-CA" sz="2400" dirty="0">
                <a:solidFill>
                  <a:schemeClr val="tx1">
                    <a:lumMod val="75000"/>
                    <a:lumOff val="25000"/>
                  </a:schemeClr>
                </a:solidFill>
              </a:rPr>
              <a:t>Stopping before turning </a:t>
            </a:r>
          </a:p>
          <a:p>
            <a:pPr marL="171450" indent="-171450">
              <a:buClr>
                <a:schemeClr val="accent1"/>
              </a:buClr>
            </a:pPr>
            <a:r>
              <a:rPr lang="en-CA" sz="2400" dirty="0">
                <a:solidFill>
                  <a:schemeClr val="tx1">
                    <a:lumMod val="75000"/>
                    <a:lumOff val="25000"/>
                  </a:schemeClr>
                </a:solidFill>
              </a:rPr>
              <a:t>Account for off-tracking </a:t>
            </a:r>
          </a:p>
          <a:p>
            <a:pPr marL="171450" indent="-171450">
              <a:buClr>
                <a:schemeClr val="accent1"/>
              </a:buClr>
            </a:pPr>
            <a:r>
              <a:rPr lang="en-CA" sz="2400" dirty="0">
                <a:solidFill>
                  <a:schemeClr val="tx1">
                    <a:lumMod val="75000"/>
                    <a:lumOff val="25000"/>
                  </a:schemeClr>
                </a:solidFill>
              </a:rPr>
              <a:t>Manage speed appropriately,</a:t>
            </a:r>
          </a:p>
          <a:p>
            <a:pPr marL="628650" lvl="1" indent="-171450">
              <a:buClr>
                <a:schemeClr val="accent1"/>
              </a:buClr>
            </a:pPr>
            <a:r>
              <a:rPr lang="en-US" sz="2000" dirty="0">
                <a:solidFill>
                  <a:schemeClr val="tx1">
                    <a:lumMod val="75000"/>
                    <a:lumOff val="25000"/>
                  </a:schemeClr>
                </a:solidFill>
              </a:rPr>
              <a:t>braking or hard acceleration in a turn can cause                                                     jackknifing </a:t>
            </a:r>
            <a:endParaRPr lang="en-CA" sz="2000" dirty="0">
              <a:solidFill>
                <a:schemeClr val="tx1">
                  <a:lumMod val="75000"/>
                  <a:lumOff val="25000"/>
                </a:schemeClr>
              </a:solidFill>
            </a:endParaRPr>
          </a:p>
          <a:p>
            <a:pPr marL="171450" indent="-171450">
              <a:buClr>
                <a:schemeClr val="accent1"/>
              </a:buClr>
            </a:pPr>
            <a:r>
              <a:rPr lang="en-CA" sz="2400" dirty="0">
                <a:solidFill>
                  <a:schemeClr val="tx1">
                    <a:lumMod val="75000"/>
                    <a:lumOff val="25000"/>
                  </a:schemeClr>
                </a:solidFill>
              </a:rPr>
              <a:t>Use the hand-over-hand steering technique </a:t>
            </a:r>
          </a:p>
          <a:p>
            <a:pPr marL="171450" indent="-171450">
              <a:buClr>
                <a:schemeClr val="accent1"/>
              </a:buClr>
            </a:pPr>
            <a:r>
              <a:rPr lang="en-CA" sz="2400" dirty="0">
                <a:solidFill>
                  <a:schemeClr val="tx1">
                    <a:lumMod val="75000"/>
                    <a:lumOff val="25000"/>
                  </a:schemeClr>
                </a:solidFill>
              </a:rPr>
              <a:t>Be fully aware of your surroundings</a:t>
            </a:r>
          </a:p>
          <a:p>
            <a:pPr marL="628650" lvl="1" indent="-171450">
              <a:buClr>
                <a:schemeClr val="accent1"/>
              </a:buClr>
            </a:pPr>
            <a:r>
              <a:rPr lang="en-CA" sz="2000" dirty="0">
                <a:solidFill>
                  <a:schemeClr val="tx1">
                    <a:lumMod val="75000"/>
                    <a:lumOff val="25000"/>
                  </a:schemeClr>
                </a:solidFill>
              </a:rPr>
              <a:t>Look ahead at least 12 seconds when                                                        performing a turn </a:t>
            </a:r>
          </a:p>
          <a:p>
            <a:pPr marL="171450" indent="-171450">
              <a:buClr>
                <a:schemeClr val="accent1"/>
              </a:buClr>
            </a:pPr>
            <a:r>
              <a:rPr lang="en-CA" sz="2400" dirty="0">
                <a:solidFill>
                  <a:schemeClr val="tx1">
                    <a:lumMod val="75000"/>
                    <a:lumOff val="25000"/>
                  </a:schemeClr>
                </a:solidFill>
              </a:rPr>
              <a:t>Choose the proper lanes</a:t>
            </a:r>
          </a:p>
          <a:p>
            <a:pPr marL="0" indent="0">
              <a:buClr>
                <a:schemeClr val="accent1"/>
              </a:buClr>
              <a:buNone/>
            </a:pPr>
            <a:endParaRPr lang="en-US" sz="2400" dirty="0">
              <a:solidFill>
                <a:schemeClr val="tx1">
                  <a:lumMod val="75000"/>
                  <a:lumOff val="25000"/>
                </a:schemeClr>
              </a:solidFill>
            </a:endParaRPr>
          </a:p>
        </p:txBody>
      </p:sp>
      <p:pic>
        <p:nvPicPr>
          <p:cNvPr id="4" name="Picture 3"/>
          <p:cNvPicPr>
            <a:picLocks noChangeAspect="1"/>
          </p:cNvPicPr>
          <p:nvPr/>
        </p:nvPicPr>
        <p:blipFill>
          <a:blip r:embed="rId4"/>
          <a:stretch>
            <a:fillRect/>
          </a:stretch>
        </p:blipFill>
        <p:spPr>
          <a:xfrm>
            <a:off x="6273915" y="1555861"/>
            <a:ext cx="2157456" cy="4049752"/>
          </a:xfrm>
          <a:prstGeom prst="rect">
            <a:avLst/>
          </a:prstGeom>
        </p:spPr>
      </p:pic>
      <p:cxnSp>
        <p:nvCxnSpPr>
          <p:cNvPr id="6" name="Straight Arrow Connector 5"/>
          <p:cNvCxnSpPr/>
          <p:nvPr/>
        </p:nvCxnSpPr>
        <p:spPr>
          <a:xfrm flipV="1">
            <a:off x="3769113" y="3389971"/>
            <a:ext cx="2315232" cy="1115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0028376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Choose the Proper Lanes</a:t>
            </a:r>
          </a:p>
        </p:txBody>
      </p:sp>
      <p:sp>
        <p:nvSpPr>
          <p:cNvPr id="3" name="Content Placeholder 2"/>
          <p:cNvSpPr>
            <a:spLocks noGrp="1"/>
          </p:cNvSpPr>
          <p:nvPr>
            <p:ph sz="quarter" idx="11"/>
          </p:nvPr>
        </p:nvSpPr>
        <p:spPr>
          <a:xfrm>
            <a:off x="544671" y="934821"/>
            <a:ext cx="7886700" cy="4759569"/>
          </a:xfrm>
        </p:spPr>
        <p:txBody>
          <a:bodyPr/>
          <a:lstStyle/>
          <a:p>
            <a:pPr>
              <a:buClr>
                <a:srgbClr val="5BC0CA"/>
              </a:buClr>
            </a:pPr>
            <a:r>
              <a:rPr lang="en-CA" sz="2400" dirty="0">
                <a:solidFill>
                  <a:schemeClr val="tx1">
                    <a:lumMod val="75000"/>
                    <a:lumOff val="25000"/>
                  </a:schemeClr>
                </a:solidFill>
              </a:rPr>
              <a:t>Whenever possible, turn from the proper lanes. </a:t>
            </a:r>
          </a:p>
          <a:p>
            <a:pPr>
              <a:buClr>
                <a:srgbClr val="5BC0CA"/>
              </a:buClr>
            </a:pPr>
            <a:r>
              <a:rPr lang="en-CA" sz="2400" dirty="0">
                <a:solidFill>
                  <a:schemeClr val="tx1">
                    <a:lumMod val="75000"/>
                    <a:lumOff val="25000"/>
                  </a:schemeClr>
                </a:solidFill>
              </a:rPr>
              <a:t>If you have to drive over a lane or centre lines to negotiate sharp turns, take extra care to avoid interfering with other traffic </a:t>
            </a:r>
          </a:p>
          <a:p>
            <a:pPr>
              <a:buClr>
                <a:srgbClr val="5BC0CA"/>
              </a:buClr>
            </a:pPr>
            <a:r>
              <a:rPr lang="en-CA" sz="2400" dirty="0">
                <a:solidFill>
                  <a:schemeClr val="tx1">
                    <a:lumMod val="75000"/>
                    <a:lumOff val="25000"/>
                  </a:schemeClr>
                </a:solidFill>
              </a:rPr>
              <a:t>If an intersection has two turn lanes side-by-side, use the right-most lane for left turns, and the left-most  lane for right turns. </a:t>
            </a:r>
            <a:endParaRPr lang="en-US" sz="2400" dirty="0">
              <a:solidFill>
                <a:schemeClr val="tx1">
                  <a:lumMod val="75000"/>
                  <a:lumOff val="25000"/>
                </a:schemeClr>
              </a:solidFill>
            </a:endParaRPr>
          </a:p>
        </p:txBody>
      </p:sp>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1757362" y="3917421"/>
            <a:ext cx="2276475" cy="2105025"/>
          </a:xfrm>
          <a:prstGeom prst="rect">
            <a:avLst/>
          </a:prstGeom>
          <a:noFill/>
          <a:ln>
            <a:noFill/>
          </a:ln>
        </p:spPr>
      </p:pic>
      <p:pic>
        <p:nvPicPr>
          <p:cNvPr id="5" name="Picture 4"/>
          <p:cNvPicPr/>
          <p:nvPr/>
        </p:nvPicPr>
        <p:blipFill>
          <a:blip r:embed="rId5">
            <a:extLst>
              <a:ext uri="{28A0092B-C50C-407E-A947-70E740481C1C}">
                <a14:useLocalDpi xmlns:a14="http://schemas.microsoft.com/office/drawing/2010/main" val="0"/>
              </a:ext>
            </a:extLst>
          </a:blip>
          <a:srcRect/>
          <a:stretch>
            <a:fillRect/>
          </a:stretch>
        </p:blipFill>
        <p:spPr bwMode="auto">
          <a:xfrm>
            <a:off x="4874232" y="3917421"/>
            <a:ext cx="2276475" cy="2105025"/>
          </a:xfrm>
          <a:prstGeom prst="rect">
            <a:avLst/>
          </a:prstGeom>
          <a:noFill/>
          <a:ln>
            <a:noFill/>
          </a:ln>
        </p:spPr>
      </p:pic>
    </p:spTree>
    <p:custDataLst>
      <p:tags r:id="rId1"/>
    </p:custDataLst>
    <p:extLst>
      <p:ext uri="{BB962C8B-B14F-4D97-AF65-F5344CB8AC3E}">
        <p14:creationId xmlns:p14="http://schemas.microsoft.com/office/powerpoint/2010/main" val="19568662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Turning Manoeuvres</a:t>
            </a:r>
          </a:p>
        </p:txBody>
      </p:sp>
      <p:sp>
        <p:nvSpPr>
          <p:cNvPr id="3" name="Content Placeholder 2"/>
          <p:cNvSpPr>
            <a:spLocks noGrp="1"/>
          </p:cNvSpPr>
          <p:nvPr>
            <p:ph sz="quarter" idx="11"/>
          </p:nvPr>
        </p:nvSpPr>
        <p:spPr>
          <a:xfrm>
            <a:off x="544671" y="934821"/>
            <a:ext cx="7886700" cy="4759569"/>
          </a:xfrm>
        </p:spPr>
        <p:txBody>
          <a:bodyPr/>
          <a:lstStyle/>
          <a:p>
            <a:pPr marL="0" indent="0">
              <a:buClr>
                <a:schemeClr val="accent1"/>
              </a:buClr>
              <a:buNone/>
            </a:pPr>
            <a:r>
              <a:rPr lang="en-CA" dirty="0">
                <a:solidFill>
                  <a:schemeClr val="tx1">
                    <a:lumMod val="75000"/>
                    <a:lumOff val="25000"/>
                  </a:schemeClr>
                </a:solidFill>
              </a:rPr>
              <a:t>There are specific manoeuvres to use for specific turning situations:  </a:t>
            </a:r>
          </a:p>
          <a:p>
            <a:pPr>
              <a:buClr>
                <a:schemeClr val="accent1"/>
              </a:buClr>
            </a:pPr>
            <a:r>
              <a:rPr lang="en-US" sz="2400" dirty="0">
                <a:solidFill>
                  <a:schemeClr val="tx1">
                    <a:lumMod val="75000"/>
                    <a:lumOff val="25000"/>
                  </a:schemeClr>
                </a:solidFill>
              </a:rPr>
              <a:t>Button Hook: </a:t>
            </a:r>
            <a:r>
              <a:rPr lang="en-CA" sz="2400" dirty="0">
                <a:solidFill>
                  <a:schemeClr val="tx1">
                    <a:lumMod val="75000"/>
                    <a:lumOff val="25000"/>
                  </a:schemeClr>
                </a:solidFill>
              </a:rPr>
              <a:t>the only room available to manoeuvre is in the intersection</a:t>
            </a:r>
            <a:endParaRPr lang="en-US" sz="2400" dirty="0">
              <a:solidFill>
                <a:schemeClr val="tx1">
                  <a:lumMod val="75000"/>
                  <a:lumOff val="25000"/>
                </a:schemeClr>
              </a:solidFill>
            </a:endParaRPr>
          </a:p>
          <a:p>
            <a:pPr>
              <a:buClr>
                <a:schemeClr val="accent1"/>
              </a:buClr>
            </a:pPr>
            <a:r>
              <a:rPr lang="en-US" sz="2400" dirty="0">
                <a:solidFill>
                  <a:schemeClr val="tx1">
                    <a:lumMod val="75000"/>
                    <a:lumOff val="25000"/>
                  </a:schemeClr>
                </a:solidFill>
              </a:rPr>
              <a:t>Extended Approach: </a:t>
            </a:r>
            <a:r>
              <a:rPr lang="en-CA" sz="2400" dirty="0">
                <a:solidFill>
                  <a:schemeClr val="tx1">
                    <a:lumMod val="75000"/>
                    <a:lumOff val="25000"/>
                  </a:schemeClr>
                </a:solidFill>
              </a:rPr>
              <a:t>turning from a busy street to one with ample room </a:t>
            </a:r>
            <a:endParaRPr lang="en-US" sz="2400" dirty="0">
              <a:solidFill>
                <a:schemeClr val="tx1">
                  <a:lumMod val="75000"/>
                  <a:lumOff val="25000"/>
                </a:schemeClr>
              </a:solidFill>
            </a:endParaRPr>
          </a:p>
          <a:p>
            <a:pPr>
              <a:buClr>
                <a:schemeClr val="accent1"/>
              </a:buClr>
            </a:pPr>
            <a:r>
              <a:rPr lang="en-US" sz="2400" dirty="0">
                <a:solidFill>
                  <a:schemeClr val="tx1">
                    <a:lumMod val="75000"/>
                    <a:lumOff val="25000"/>
                  </a:schemeClr>
                </a:solidFill>
              </a:rPr>
              <a:t>Lane Straddling: </a:t>
            </a:r>
            <a:r>
              <a:rPr lang="en-CA" sz="2400" dirty="0">
                <a:solidFill>
                  <a:schemeClr val="tx1">
                    <a:lumMod val="75000"/>
                    <a:lumOff val="25000"/>
                  </a:schemeClr>
                </a:solidFill>
              </a:rPr>
              <a:t>turning into a street that’s very narrow </a:t>
            </a:r>
          </a:p>
          <a:p>
            <a:pPr lvl="1">
              <a:buClr>
                <a:schemeClr val="accent1"/>
              </a:buClr>
            </a:pPr>
            <a:r>
              <a:rPr lang="en-CA" sz="2000" dirty="0">
                <a:solidFill>
                  <a:schemeClr val="tx1">
                    <a:lumMod val="75000"/>
                    <a:lumOff val="25000"/>
                  </a:schemeClr>
                </a:solidFill>
              </a:rPr>
              <a:t>Avoid using this manoeuvre unless no other option is available. </a:t>
            </a:r>
          </a:p>
          <a:p>
            <a:pPr lvl="1">
              <a:buClr>
                <a:schemeClr val="accent1"/>
              </a:buClr>
            </a:pPr>
            <a:endParaRPr lang="en-US" sz="2000" dirty="0">
              <a:solidFill>
                <a:schemeClr val="tx1">
                  <a:lumMod val="75000"/>
                  <a:lumOff val="25000"/>
                </a:schemeClr>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414" y="5114932"/>
            <a:ext cx="554038" cy="554038"/>
          </a:xfrm>
          <a:prstGeom prst="rect">
            <a:avLst/>
          </a:prstGeom>
        </p:spPr>
      </p:pic>
      <p:sp>
        <p:nvSpPr>
          <p:cNvPr id="5" name="Rectangle 4"/>
          <p:cNvSpPr/>
          <p:nvPr/>
        </p:nvSpPr>
        <p:spPr>
          <a:xfrm>
            <a:off x="1592581" y="5016551"/>
            <a:ext cx="6157623" cy="830997"/>
          </a:xfrm>
          <a:prstGeom prst="rect">
            <a:avLst/>
          </a:prstGeom>
        </p:spPr>
        <p:txBody>
          <a:bodyPr wrap="square">
            <a:spAutoFit/>
          </a:bodyPr>
          <a:lstStyle/>
          <a:p>
            <a:pPr marL="115888" lvl="2"/>
            <a:r>
              <a:rPr lang="en-CA" sz="2400" dirty="0">
                <a:solidFill>
                  <a:schemeClr val="tx1">
                    <a:lumMod val="75000"/>
                    <a:lumOff val="25000"/>
                  </a:schemeClr>
                </a:solidFill>
              </a:rPr>
              <a:t>Refer to the chart in Chapter 5 “Turning Manoeuvres” section of your textbook.</a:t>
            </a:r>
          </a:p>
        </p:txBody>
      </p:sp>
    </p:spTree>
    <p:custDataLst>
      <p:tags r:id="rId1"/>
    </p:custDataLst>
    <p:extLst>
      <p:ext uri="{BB962C8B-B14F-4D97-AF65-F5344CB8AC3E}">
        <p14:creationId xmlns:p14="http://schemas.microsoft.com/office/powerpoint/2010/main" val="2761232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Left Turn Manoeuvres</a:t>
            </a:r>
          </a:p>
        </p:txBody>
      </p:sp>
      <p:sp>
        <p:nvSpPr>
          <p:cNvPr id="3" name="Content Placeholder 2"/>
          <p:cNvSpPr>
            <a:spLocks noGrp="1"/>
          </p:cNvSpPr>
          <p:nvPr>
            <p:ph sz="quarter" idx="11"/>
          </p:nvPr>
        </p:nvSpPr>
        <p:spPr>
          <a:xfrm>
            <a:off x="544671" y="934821"/>
            <a:ext cx="7886700" cy="4759569"/>
          </a:xfrm>
        </p:spPr>
        <p:txBody>
          <a:bodyPr/>
          <a:lstStyle/>
          <a:p>
            <a:pPr marL="0" indent="0">
              <a:buNone/>
            </a:pPr>
            <a:r>
              <a:rPr lang="en-CA" dirty="0">
                <a:solidFill>
                  <a:schemeClr val="tx1">
                    <a:lumMod val="75000"/>
                    <a:lumOff val="25000"/>
                  </a:schemeClr>
                </a:solidFill>
              </a:rPr>
              <a:t>When you have to make a left turn, always:  </a:t>
            </a:r>
          </a:p>
          <a:p>
            <a:pPr lvl="0">
              <a:buClr>
                <a:schemeClr val="accent1"/>
              </a:buClr>
            </a:pPr>
            <a:r>
              <a:rPr lang="en-CA" dirty="0">
                <a:solidFill>
                  <a:schemeClr val="tx1">
                    <a:lumMod val="75000"/>
                    <a:lumOff val="25000"/>
                  </a:schemeClr>
                </a:solidFill>
              </a:rPr>
              <a:t>Approach in the lane closest to the centre line or median.</a:t>
            </a:r>
          </a:p>
          <a:p>
            <a:pPr lvl="0">
              <a:buClr>
                <a:schemeClr val="accent1"/>
              </a:buClr>
            </a:pPr>
            <a:r>
              <a:rPr lang="en-CA" dirty="0">
                <a:solidFill>
                  <a:schemeClr val="tx1">
                    <a:lumMod val="75000"/>
                    <a:lumOff val="25000"/>
                  </a:schemeClr>
                </a:solidFill>
              </a:rPr>
              <a:t>Signal left, and continually check mirrors and watch for traffic around you.</a:t>
            </a:r>
          </a:p>
          <a:p>
            <a:pPr>
              <a:buClr>
                <a:schemeClr val="accent1"/>
              </a:buClr>
            </a:pPr>
            <a:r>
              <a:rPr lang="en-CA" dirty="0">
                <a:solidFill>
                  <a:schemeClr val="tx1">
                    <a:lumMod val="75000"/>
                    <a:lumOff val="25000"/>
                  </a:schemeClr>
                </a:solidFill>
              </a:rPr>
              <a:t>If you have to yield for vehicles or pedestrians, keep your wheels straight to avoid being pushed into oncoming traffic if you’re struck from behind.</a:t>
            </a:r>
            <a:endParaRPr lang="en-US" dirty="0">
              <a:solidFill>
                <a:schemeClr val="tx1">
                  <a:lumMod val="75000"/>
                  <a:lumOff val="25000"/>
                </a:schemeClr>
              </a:solidFill>
              <a:latin typeface="Lato Regular" panose="020F0502020204030203" pitchFamily="34" charset="0"/>
            </a:endParaRPr>
          </a:p>
          <a:p>
            <a:pPr marL="0" indent="0">
              <a:buNone/>
            </a:pPr>
            <a:endParaRPr lang="en-US" dirty="0"/>
          </a:p>
        </p:txBody>
      </p:sp>
    </p:spTree>
    <p:custDataLst>
      <p:tags r:id="rId1"/>
    </p:custDataLst>
    <p:extLst>
      <p:ext uri="{BB962C8B-B14F-4D97-AF65-F5344CB8AC3E}">
        <p14:creationId xmlns:p14="http://schemas.microsoft.com/office/powerpoint/2010/main" val="21768971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Left Turn – Button hooks</a:t>
            </a:r>
          </a:p>
        </p:txBody>
      </p:sp>
      <p:pic>
        <p:nvPicPr>
          <p:cNvPr id="6" name="Content Placeholder 5"/>
          <p:cNvPicPr>
            <a:picLocks noGrp="1"/>
          </p:cNvPicPr>
          <p:nvPr>
            <p:ph sz="quarter" idx="11"/>
          </p:nvPr>
        </p:nvPicPr>
        <p:blipFill>
          <a:blip r:embed="rId4">
            <a:extLst>
              <a:ext uri="{28A0092B-C50C-407E-A947-70E740481C1C}">
                <a14:useLocalDpi xmlns:a14="http://schemas.microsoft.com/office/drawing/2010/main" val="0"/>
              </a:ext>
            </a:extLst>
          </a:blip>
          <a:srcRect/>
          <a:stretch>
            <a:fillRect/>
          </a:stretch>
        </p:blipFill>
        <p:spPr bwMode="auto">
          <a:xfrm>
            <a:off x="1784412" y="1020162"/>
            <a:ext cx="4939464" cy="4703458"/>
          </a:xfrm>
          <a:prstGeom prst="rect">
            <a:avLst/>
          </a:prstGeom>
          <a:noFill/>
          <a:ln>
            <a:noFill/>
          </a:ln>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9869" y="6000707"/>
            <a:ext cx="554038" cy="554038"/>
          </a:xfrm>
          <a:prstGeom prst="rect">
            <a:avLst/>
          </a:prstGeom>
        </p:spPr>
      </p:pic>
      <p:sp>
        <p:nvSpPr>
          <p:cNvPr id="5" name="Rectangle 4"/>
          <p:cNvSpPr/>
          <p:nvPr/>
        </p:nvSpPr>
        <p:spPr>
          <a:xfrm>
            <a:off x="1619214" y="5862227"/>
            <a:ext cx="6157623" cy="830997"/>
          </a:xfrm>
          <a:prstGeom prst="rect">
            <a:avLst/>
          </a:prstGeom>
        </p:spPr>
        <p:txBody>
          <a:bodyPr wrap="square">
            <a:spAutoFit/>
          </a:bodyPr>
          <a:lstStyle/>
          <a:p>
            <a:pPr marL="115888" lvl="2"/>
            <a:r>
              <a:rPr lang="en-CA" sz="2400" dirty="0">
                <a:solidFill>
                  <a:schemeClr val="tx1">
                    <a:lumMod val="75000"/>
                    <a:lumOff val="25000"/>
                  </a:schemeClr>
                </a:solidFill>
              </a:rPr>
              <a:t>Refer to the chart in Chapter 5 “Left Turn Manoeuvres” section of your textbook.</a:t>
            </a:r>
          </a:p>
        </p:txBody>
      </p:sp>
    </p:spTree>
    <p:custDataLst>
      <p:tags r:id="rId1"/>
    </p:custDataLst>
    <p:extLst>
      <p:ext uri="{BB962C8B-B14F-4D97-AF65-F5344CB8AC3E}">
        <p14:creationId xmlns:p14="http://schemas.microsoft.com/office/powerpoint/2010/main" val="27252759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Left Turn – Extended Approach</a:t>
            </a:r>
          </a:p>
        </p:txBody>
      </p:sp>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1802168" y="1023598"/>
            <a:ext cx="4937760" cy="4700016"/>
          </a:xfrm>
          <a:prstGeom prst="rect">
            <a:avLst/>
          </a:prstGeom>
          <a:noFill/>
          <a:ln>
            <a:noFill/>
          </a:ln>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9869" y="6000707"/>
            <a:ext cx="554038" cy="554038"/>
          </a:xfrm>
          <a:prstGeom prst="rect">
            <a:avLst/>
          </a:prstGeom>
        </p:spPr>
      </p:pic>
      <p:sp>
        <p:nvSpPr>
          <p:cNvPr id="6" name="Rectangle 5"/>
          <p:cNvSpPr/>
          <p:nvPr/>
        </p:nvSpPr>
        <p:spPr>
          <a:xfrm>
            <a:off x="1619214" y="5862227"/>
            <a:ext cx="6157623" cy="830997"/>
          </a:xfrm>
          <a:prstGeom prst="rect">
            <a:avLst/>
          </a:prstGeom>
        </p:spPr>
        <p:txBody>
          <a:bodyPr wrap="square">
            <a:spAutoFit/>
          </a:bodyPr>
          <a:lstStyle/>
          <a:p>
            <a:pPr marL="115888" lvl="2"/>
            <a:r>
              <a:rPr lang="en-CA" sz="2400" dirty="0">
                <a:solidFill>
                  <a:schemeClr val="tx1">
                    <a:lumMod val="75000"/>
                    <a:lumOff val="25000"/>
                  </a:schemeClr>
                </a:solidFill>
              </a:rPr>
              <a:t>Refer to the chart in Chapter 5 “Left Turn Manoeuvres” section of your textbook.</a:t>
            </a:r>
          </a:p>
        </p:txBody>
      </p:sp>
    </p:spTree>
    <p:custDataLst>
      <p:tags r:id="rId1"/>
    </p:custDataLst>
    <p:extLst>
      <p:ext uri="{BB962C8B-B14F-4D97-AF65-F5344CB8AC3E}">
        <p14:creationId xmlns:p14="http://schemas.microsoft.com/office/powerpoint/2010/main" val="29729518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Left Turn – Lane Straddling</a:t>
            </a:r>
          </a:p>
        </p:txBody>
      </p:sp>
      <p:pic>
        <p:nvPicPr>
          <p:cNvPr id="4" name="Picture 3"/>
          <p:cNvPicPr/>
          <p:nvPr/>
        </p:nvPicPr>
        <p:blipFill>
          <a:blip r:embed="rId4"/>
          <a:stretch>
            <a:fillRect/>
          </a:stretch>
        </p:blipFill>
        <p:spPr>
          <a:xfrm>
            <a:off x="2019141" y="1048516"/>
            <a:ext cx="4937760" cy="470001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9869" y="6000707"/>
            <a:ext cx="554038" cy="554038"/>
          </a:xfrm>
          <a:prstGeom prst="rect">
            <a:avLst/>
          </a:prstGeom>
        </p:spPr>
      </p:pic>
      <p:sp>
        <p:nvSpPr>
          <p:cNvPr id="6" name="Rectangle 5"/>
          <p:cNvSpPr/>
          <p:nvPr/>
        </p:nvSpPr>
        <p:spPr>
          <a:xfrm>
            <a:off x="1619214" y="5862227"/>
            <a:ext cx="6157623" cy="830997"/>
          </a:xfrm>
          <a:prstGeom prst="rect">
            <a:avLst/>
          </a:prstGeom>
        </p:spPr>
        <p:txBody>
          <a:bodyPr wrap="square">
            <a:spAutoFit/>
          </a:bodyPr>
          <a:lstStyle/>
          <a:p>
            <a:pPr marL="115888" lvl="2"/>
            <a:r>
              <a:rPr lang="en-CA" sz="2400" dirty="0">
                <a:solidFill>
                  <a:schemeClr val="tx1">
                    <a:lumMod val="75000"/>
                    <a:lumOff val="25000"/>
                  </a:schemeClr>
                </a:solidFill>
              </a:rPr>
              <a:t>Refer to the chart in Chapter 5 “Left Turn Manoeuvres” section of your textbook.</a:t>
            </a:r>
          </a:p>
        </p:txBody>
      </p:sp>
    </p:spTree>
    <p:custDataLst>
      <p:tags r:id="rId1"/>
    </p:custDataLst>
    <p:extLst>
      <p:ext uri="{BB962C8B-B14F-4D97-AF65-F5344CB8AC3E}">
        <p14:creationId xmlns:p14="http://schemas.microsoft.com/office/powerpoint/2010/main" val="2410515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Fatigue and Driving </a:t>
            </a:r>
            <a:endParaRPr lang="en-CA" dirty="0"/>
          </a:p>
        </p:txBody>
      </p:sp>
      <p:sp>
        <p:nvSpPr>
          <p:cNvPr id="3" name="Content Placeholder 2"/>
          <p:cNvSpPr>
            <a:spLocks noGrp="1"/>
          </p:cNvSpPr>
          <p:nvPr>
            <p:ph sz="quarter" idx="11"/>
          </p:nvPr>
        </p:nvSpPr>
        <p:spPr>
          <a:xfrm>
            <a:off x="544671" y="934821"/>
            <a:ext cx="7886700" cy="5262810"/>
          </a:xfrm>
        </p:spPr>
        <p:txBody>
          <a:bodyPr/>
          <a:lstStyle/>
          <a:p>
            <a:pPr marL="0" indent="0">
              <a:spcBef>
                <a:spcPts val="0"/>
              </a:spcBef>
              <a:spcAft>
                <a:spcPts val="800"/>
              </a:spcAft>
              <a:buNone/>
            </a:pPr>
            <a:r>
              <a:rPr lang="en-US" dirty="0">
                <a:solidFill>
                  <a:schemeClr val="tx1">
                    <a:lumMod val="75000"/>
                    <a:lumOff val="25000"/>
                  </a:schemeClr>
                </a:solidFill>
              </a:rPr>
              <a:t>Warning signs of driver fatigue: </a:t>
            </a:r>
          </a:p>
          <a:p>
            <a:pPr defTabSz="457200">
              <a:lnSpc>
                <a:spcPct val="100000"/>
              </a:lnSpc>
              <a:spcBef>
                <a:spcPts val="0"/>
              </a:spcBef>
              <a:spcAft>
                <a:spcPts val="800"/>
              </a:spcAft>
              <a:buClr>
                <a:schemeClr val="accent1"/>
              </a:buClr>
            </a:pPr>
            <a:r>
              <a:rPr lang="en-CA" sz="2400" dirty="0">
                <a:solidFill>
                  <a:schemeClr val="tx1">
                    <a:lumMod val="75000"/>
                    <a:lumOff val="25000"/>
                  </a:schemeClr>
                </a:solidFill>
              </a:rPr>
              <a:t>Yawning</a:t>
            </a:r>
          </a:p>
          <a:p>
            <a:pPr defTabSz="457200">
              <a:lnSpc>
                <a:spcPct val="100000"/>
              </a:lnSpc>
              <a:spcBef>
                <a:spcPts val="0"/>
              </a:spcBef>
              <a:spcAft>
                <a:spcPts val="800"/>
              </a:spcAft>
              <a:buClr>
                <a:schemeClr val="accent1"/>
              </a:buClr>
            </a:pPr>
            <a:r>
              <a:rPr lang="en-CA" sz="2400" dirty="0">
                <a:solidFill>
                  <a:schemeClr val="tx1">
                    <a:lumMod val="75000"/>
                    <a:lumOff val="25000"/>
                  </a:schemeClr>
                </a:solidFill>
              </a:rPr>
              <a:t>Inability to keep eyes focused and head up</a:t>
            </a:r>
          </a:p>
          <a:p>
            <a:pPr defTabSz="457200">
              <a:lnSpc>
                <a:spcPct val="100000"/>
              </a:lnSpc>
              <a:spcBef>
                <a:spcPts val="0"/>
              </a:spcBef>
              <a:spcAft>
                <a:spcPts val="800"/>
              </a:spcAft>
              <a:buClr>
                <a:schemeClr val="accent1"/>
              </a:buClr>
            </a:pPr>
            <a:r>
              <a:rPr lang="en-CA" sz="2400" dirty="0">
                <a:solidFill>
                  <a:schemeClr val="tx1">
                    <a:lumMod val="65000"/>
                    <a:lumOff val="35000"/>
                  </a:schemeClr>
                </a:solidFill>
              </a:rPr>
              <a:t>Wandering, disconnected thoughts</a:t>
            </a:r>
          </a:p>
          <a:p>
            <a:pPr defTabSz="457200">
              <a:lnSpc>
                <a:spcPct val="100000"/>
              </a:lnSpc>
              <a:spcBef>
                <a:spcPts val="0"/>
              </a:spcBef>
              <a:spcAft>
                <a:spcPts val="800"/>
              </a:spcAft>
              <a:buClr>
                <a:schemeClr val="accent1"/>
              </a:buClr>
            </a:pPr>
            <a:r>
              <a:rPr lang="en-CA" sz="2400" dirty="0">
                <a:solidFill>
                  <a:schemeClr val="tx1">
                    <a:lumMod val="65000"/>
                    <a:lumOff val="35000"/>
                  </a:schemeClr>
                </a:solidFill>
              </a:rPr>
              <a:t>Not remembering the past few kilometres of driving  </a:t>
            </a:r>
          </a:p>
          <a:p>
            <a:pPr defTabSz="457200">
              <a:lnSpc>
                <a:spcPct val="100000"/>
              </a:lnSpc>
              <a:spcBef>
                <a:spcPts val="0"/>
              </a:spcBef>
              <a:spcAft>
                <a:spcPts val="800"/>
              </a:spcAft>
              <a:buClr>
                <a:schemeClr val="accent1"/>
              </a:buClr>
            </a:pPr>
            <a:r>
              <a:rPr lang="en-CA" sz="2400" dirty="0">
                <a:solidFill>
                  <a:schemeClr val="tx1">
                    <a:lumMod val="75000"/>
                    <a:lumOff val="25000"/>
                  </a:schemeClr>
                </a:solidFill>
              </a:rPr>
              <a:t>Drifting between lanes</a:t>
            </a:r>
          </a:p>
          <a:p>
            <a:pPr defTabSz="457200">
              <a:lnSpc>
                <a:spcPct val="100000"/>
              </a:lnSpc>
              <a:spcBef>
                <a:spcPts val="0"/>
              </a:spcBef>
              <a:spcAft>
                <a:spcPts val="800"/>
              </a:spcAft>
              <a:buClr>
                <a:schemeClr val="accent1"/>
              </a:buClr>
            </a:pPr>
            <a:r>
              <a:rPr lang="en-CA" sz="2400" dirty="0">
                <a:solidFill>
                  <a:schemeClr val="tx1">
                    <a:lumMod val="75000"/>
                    <a:lumOff val="25000"/>
                  </a:schemeClr>
                </a:solidFill>
              </a:rPr>
              <a:t>Tailgating </a:t>
            </a:r>
          </a:p>
          <a:p>
            <a:pPr defTabSz="457200">
              <a:lnSpc>
                <a:spcPct val="100000"/>
              </a:lnSpc>
              <a:spcBef>
                <a:spcPts val="0"/>
              </a:spcBef>
              <a:spcAft>
                <a:spcPts val="800"/>
              </a:spcAft>
              <a:buClr>
                <a:schemeClr val="accent1"/>
              </a:buClr>
            </a:pPr>
            <a:r>
              <a:rPr lang="en-CA" sz="2400" dirty="0">
                <a:solidFill>
                  <a:schemeClr val="tx1">
                    <a:lumMod val="75000"/>
                    <a:lumOff val="25000"/>
                  </a:schemeClr>
                </a:solidFill>
              </a:rPr>
              <a:t>Missing traffic signs</a:t>
            </a:r>
          </a:p>
          <a:p>
            <a:pPr defTabSz="457200">
              <a:lnSpc>
                <a:spcPct val="100000"/>
              </a:lnSpc>
              <a:spcBef>
                <a:spcPts val="0"/>
              </a:spcBef>
              <a:spcAft>
                <a:spcPts val="800"/>
              </a:spcAft>
              <a:buClr>
                <a:schemeClr val="accent1"/>
              </a:buClr>
            </a:pPr>
            <a:r>
              <a:rPr lang="en-CA" sz="2400" dirty="0">
                <a:solidFill>
                  <a:schemeClr val="tx1">
                    <a:lumMod val="75000"/>
                    <a:lumOff val="25000"/>
                  </a:schemeClr>
                </a:solidFill>
              </a:rPr>
              <a:t>Noticing a vehicle that seems to appear out of nowhere</a:t>
            </a:r>
          </a:p>
        </p:txBody>
      </p:sp>
    </p:spTree>
    <p:custDataLst>
      <p:tags r:id="rId1"/>
    </p:custDataLst>
    <p:extLst>
      <p:ext uri="{BB962C8B-B14F-4D97-AF65-F5344CB8AC3E}">
        <p14:creationId xmlns:p14="http://schemas.microsoft.com/office/powerpoint/2010/main" val="17652229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Right Turn Manoeuvres</a:t>
            </a:r>
          </a:p>
        </p:txBody>
      </p:sp>
      <p:sp>
        <p:nvSpPr>
          <p:cNvPr id="3" name="Content Placeholder 2"/>
          <p:cNvSpPr>
            <a:spLocks noGrp="1"/>
          </p:cNvSpPr>
          <p:nvPr>
            <p:ph sz="quarter" idx="11"/>
          </p:nvPr>
        </p:nvSpPr>
        <p:spPr>
          <a:xfrm>
            <a:off x="544671" y="934821"/>
            <a:ext cx="7886700" cy="4759569"/>
          </a:xfrm>
        </p:spPr>
        <p:txBody>
          <a:bodyPr/>
          <a:lstStyle/>
          <a:p>
            <a:pPr marL="0" indent="0">
              <a:buNone/>
            </a:pPr>
            <a:r>
              <a:rPr lang="en-CA" dirty="0">
                <a:solidFill>
                  <a:schemeClr val="tx1">
                    <a:lumMod val="75000"/>
                    <a:lumOff val="25000"/>
                  </a:schemeClr>
                </a:solidFill>
              </a:rPr>
              <a:t>For all right turn manoeuvres:</a:t>
            </a:r>
          </a:p>
          <a:p>
            <a:pPr lvl="0">
              <a:buClr>
                <a:schemeClr val="accent1"/>
              </a:buClr>
            </a:pPr>
            <a:r>
              <a:rPr lang="en-CA" sz="2400" dirty="0">
                <a:solidFill>
                  <a:schemeClr val="tx1">
                    <a:lumMod val="75000"/>
                    <a:lumOff val="25000"/>
                  </a:schemeClr>
                </a:solidFill>
              </a:rPr>
              <a:t>Approach in the curb lane or the lane furthest to the right</a:t>
            </a:r>
          </a:p>
          <a:p>
            <a:pPr lvl="0">
              <a:buClr>
                <a:schemeClr val="accent1"/>
              </a:buClr>
            </a:pPr>
            <a:r>
              <a:rPr lang="en-CA" sz="2400" dirty="0">
                <a:solidFill>
                  <a:schemeClr val="tx1">
                    <a:lumMod val="75000"/>
                    <a:lumOff val="25000"/>
                  </a:schemeClr>
                </a:solidFill>
              </a:rPr>
              <a:t>Signal right, check mirrors, and continually watch for traffic</a:t>
            </a:r>
          </a:p>
          <a:p>
            <a:pPr lvl="0">
              <a:buClr>
                <a:schemeClr val="accent1"/>
              </a:buClr>
            </a:pPr>
            <a:r>
              <a:rPr lang="en-CA" sz="2400" dirty="0">
                <a:solidFill>
                  <a:schemeClr val="tx1">
                    <a:lumMod val="75000"/>
                    <a:lumOff val="25000"/>
                  </a:schemeClr>
                </a:solidFill>
              </a:rPr>
              <a:t>Watch for anyone trying to squeeze through on the right side</a:t>
            </a:r>
          </a:p>
          <a:p>
            <a:pPr lvl="0">
              <a:buClr>
                <a:schemeClr val="accent1"/>
              </a:buClr>
            </a:pPr>
            <a:r>
              <a:rPr lang="en-CA" sz="2400" dirty="0">
                <a:solidFill>
                  <a:schemeClr val="tx1">
                    <a:lumMod val="75000"/>
                    <a:lumOff val="25000"/>
                  </a:schemeClr>
                </a:solidFill>
              </a:rPr>
              <a:t>Look for obstructions in the intended lane of travel</a:t>
            </a:r>
          </a:p>
          <a:p>
            <a:pPr lvl="0">
              <a:buClr>
                <a:schemeClr val="accent1"/>
              </a:buClr>
            </a:pPr>
            <a:r>
              <a:rPr lang="en-CA" sz="2400" dirty="0">
                <a:solidFill>
                  <a:schemeClr val="tx1">
                    <a:lumMod val="75000"/>
                    <a:lumOff val="25000"/>
                  </a:schemeClr>
                </a:solidFill>
              </a:rPr>
              <a:t>Treat any obstructions as an extension of the curb</a:t>
            </a:r>
          </a:p>
          <a:p>
            <a:pPr lvl="0">
              <a:buClr>
                <a:schemeClr val="accent1"/>
              </a:buClr>
            </a:pPr>
            <a:r>
              <a:rPr lang="en-CA" sz="2400" dirty="0">
                <a:solidFill>
                  <a:schemeClr val="tx1">
                    <a:lumMod val="75000"/>
                    <a:lumOff val="25000"/>
                  </a:schemeClr>
                </a:solidFill>
              </a:rPr>
              <a:t>Do not change gears from the start of the turn until the left rear tire of the trailer safely clears the tightest point of the turn</a:t>
            </a:r>
          </a:p>
          <a:p>
            <a:pPr marL="0" indent="0">
              <a:buNone/>
            </a:pPr>
            <a:endParaRPr lang="en-US" dirty="0"/>
          </a:p>
        </p:txBody>
      </p:sp>
    </p:spTree>
    <p:custDataLst>
      <p:tags r:id="rId1"/>
    </p:custDataLst>
    <p:extLst>
      <p:ext uri="{BB962C8B-B14F-4D97-AF65-F5344CB8AC3E}">
        <p14:creationId xmlns:p14="http://schemas.microsoft.com/office/powerpoint/2010/main" val="13042462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Right Turn – Button hooks</a:t>
            </a:r>
          </a:p>
        </p:txBody>
      </p:sp>
      <p:pic>
        <p:nvPicPr>
          <p:cNvPr id="5" name="Content Placeholder 4"/>
          <p:cNvPicPr>
            <a:picLocks noGrp="1"/>
          </p:cNvPicPr>
          <p:nvPr>
            <p:ph sz="quarter" idx="11"/>
          </p:nvPr>
        </p:nvPicPr>
        <p:blipFill>
          <a:blip r:embed="rId4">
            <a:extLst>
              <a:ext uri="{28A0092B-C50C-407E-A947-70E740481C1C}">
                <a14:useLocalDpi xmlns:a14="http://schemas.microsoft.com/office/drawing/2010/main" val="0"/>
              </a:ext>
            </a:extLst>
          </a:blip>
          <a:srcRect/>
          <a:stretch>
            <a:fillRect/>
          </a:stretch>
        </p:blipFill>
        <p:spPr bwMode="auto">
          <a:xfrm>
            <a:off x="1742121" y="1158756"/>
            <a:ext cx="5491800" cy="5368466"/>
          </a:xfrm>
          <a:prstGeom prst="rect">
            <a:avLst/>
          </a:prstGeom>
          <a:noFill/>
          <a:ln>
            <a:noFill/>
          </a:ln>
        </p:spPr>
      </p:pic>
    </p:spTree>
    <p:custDataLst>
      <p:tags r:id="rId1"/>
    </p:custDataLst>
    <p:extLst>
      <p:ext uri="{BB962C8B-B14F-4D97-AF65-F5344CB8AC3E}">
        <p14:creationId xmlns:p14="http://schemas.microsoft.com/office/powerpoint/2010/main" val="11511921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Right Turn – Extended Approach</a:t>
            </a:r>
          </a:p>
        </p:txBody>
      </p:sp>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1437021" y="1223014"/>
            <a:ext cx="6102000" cy="5634986"/>
          </a:xfrm>
          <a:prstGeom prst="rect">
            <a:avLst/>
          </a:prstGeom>
          <a:noFill/>
          <a:ln>
            <a:noFill/>
          </a:ln>
        </p:spPr>
      </p:pic>
    </p:spTree>
    <p:custDataLst>
      <p:tags r:id="rId1"/>
    </p:custDataLst>
    <p:extLst>
      <p:ext uri="{BB962C8B-B14F-4D97-AF65-F5344CB8AC3E}">
        <p14:creationId xmlns:p14="http://schemas.microsoft.com/office/powerpoint/2010/main" val="34675997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Right Turn – Lane Straddling</a:t>
            </a:r>
          </a:p>
        </p:txBody>
      </p:sp>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1437021" y="1197632"/>
            <a:ext cx="6102000" cy="5660368"/>
          </a:xfrm>
          <a:prstGeom prst="rect">
            <a:avLst/>
          </a:prstGeom>
          <a:noFill/>
          <a:ln>
            <a:noFill/>
          </a:ln>
        </p:spPr>
      </p:pic>
    </p:spTree>
    <p:custDataLst>
      <p:tags r:id="rId1"/>
    </p:custDataLst>
    <p:extLst>
      <p:ext uri="{BB962C8B-B14F-4D97-AF65-F5344CB8AC3E}">
        <p14:creationId xmlns:p14="http://schemas.microsoft.com/office/powerpoint/2010/main" val="5230938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Exercises: 4 and 5</a:t>
            </a:r>
          </a:p>
        </p:txBody>
      </p:sp>
      <p:sp>
        <p:nvSpPr>
          <p:cNvPr id="3" name="Content Placeholder 2"/>
          <p:cNvSpPr>
            <a:spLocks noGrp="1"/>
          </p:cNvSpPr>
          <p:nvPr>
            <p:ph sz="quarter" idx="11"/>
          </p:nvPr>
        </p:nvSpPr>
        <p:spPr/>
        <p:txBody>
          <a:bodyPr/>
          <a:lstStyle/>
          <a:p>
            <a:pPr lvl="0">
              <a:buClr>
                <a:srgbClr val="54C7DA"/>
              </a:buClr>
            </a:pPr>
            <a:r>
              <a:rPr lang="en-US" dirty="0">
                <a:solidFill>
                  <a:srgbClr val="000000">
                    <a:lumMod val="75000"/>
                    <a:lumOff val="25000"/>
                  </a:srgbClr>
                </a:solidFill>
              </a:rPr>
              <a:t>Time: 30 minutes</a:t>
            </a:r>
          </a:p>
          <a:p>
            <a:pPr lvl="0">
              <a:buClr>
                <a:srgbClr val="54C7DA"/>
              </a:buClr>
            </a:pPr>
            <a:r>
              <a:rPr lang="en-US" dirty="0">
                <a:solidFill>
                  <a:srgbClr val="000000">
                    <a:lumMod val="75000"/>
                    <a:lumOff val="25000"/>
                  </a:srgbClr>
                </a:solidFill>
              </a:rPr>
              <a:t>Complete </a:t>
            </a:r>
            <a:r>
              <a:rPr lang="en-US" dirty="0">
                <a:solidFill>
                  <a:schemeClr val="tx1">
                    <a:lumMod val="75000"/>
                    <a:lumOff val="25000"/>
                  </a:schemeClr>
                </a:solidFill>
              </a:rPr>
              <a:t>Exercise 4: Curves, Lane Changes &amp; Turns </a:t>
            </a:r>
          </a:p>
          <a:p>
            <a:pPr lvl="0">
              <a:buClr>
                <a:srgbClr val="54C7DA"/>
              </a:buClr>
            </a:pPr>
            <a:r>
              <a:rPr lang="en-US" dirty="0">
                <a:solidFill>
                  <a:schemeClr val="tx1">
                    <a:lumMod val="75000"/>
                    <a:lumOff val="25000"/>
                  </a:schemeClr>
                </a:solidFill>
              </a:rPr>
              <a:t>Complete Exercise 5: Turning Manoeuvres</a:t>
            </a:r>
          </a:p>
          <a:p>
            <a:endParaRPr lang="en-US" dirty="0"/>
          </a:p>
        </p:txBody>
      </p:sp>
    </p:spTree>
    <p:custDataLst>
      <p:tags r:id="rId1"/>
    </p:custDataLst>
    <p:extLst>
      <p:ext uri="{BB962C8B-B14F-4D97-AF65-F5344CB8AC3E}">
        <p14:creationId xmlns:p14="http://schemas.microsoft.com/office/powerpoint/2010/main" val="99211347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09FD8-C918-E94A-9D94-37CB42D53DF6}"/>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66B7E3AE-308C-844F-ADB4-1192C08823D4}"/>
              </a:ext>
            </a:extLst>
          </p:cNvPr>
          <p:cNvSpPr>
            <a:spLocks noGrp="1"/>
          </p:cNvSpPr>
          <p:nvPr>
            <p:ph sz="quarter" idx="11"/>
          </p:nvPr>
        </p:nvSpPr>
        <p:spPr/>
        <p:txBody>
          <a:bodyPr/>
          <a:lstStyle/>
          <a:p>
            <a:pPr marL="0" lvl="0" indent="0">
              <a:buNone/>
            </a:pPr>
            <a:r>
              <a:rPr lang="en-CA" dirty="0">
                <a:solidFill>
                  <a:schemeClr val="tx1">
                    <a:lumMod val="75000"/>
                    <a:lumOff val="25000"/>
                  </a:schemeClr>
                </a:solidFill>
              </a:rPr>
              <a:t>Whose responsibility is it to ensure everything regarding the vehicle is in proper working order?</a:t>
            </a:r>
          </a:p>
          <a:p>
            <a:pPr marL="0" lvl="0" indent="0">
              <a:buNone/>
            </a:pPr>
            <a:r>
              <a:rPr lang="en-CA" dirty="0">
                <a:solidFill>
                  <a:schemeClr val="tx1">
                    <a:lumMod val="75000"/>
                    <a:lumOff val="25000"/>
                  </a:schemeClr>
                </a:solidFill>
              </a:rPr>
              <a:t>Answer: The driver</a:t>
            </a:r>
          </a:p>
          <a:p>
            <a:pPr marL="0" lvl="0" indent="0">
              <a:buNone/>
            </a:pPr>
            <a:endParaRPr lang="en-CA" dirty="0">
              <a:solidFill>
                <a:schemeClr val="tx1">
                  <a:lumMod val="75000"/>
                  <a:lumOff val="25000"/>
                </a:schemeClr>
              </a:solidFill>
            </a:endParaRPr>
          </a:p>
          <a:p>
            <a:endParaRPr lang="en-US" dirty="0"/>
          </a:p>
        </p:txBody>
      </p:sp>
    </p:spTree>
    <p:custDataLst>
      <p:tags r:id="rId1"/>
    </p:custDataLst>
    <p:extLst>
      <p:ext uri="{BB962C8B-B14F-4D97-AF65-F5344CB8AC3E}">
        <p14:creationId xmlns:p14="http://schemas.microsoft.com/office/powerpoint/2010/main" val="97692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09FD8-C918-E94A-9D94-37CB42D53DF6}"/>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66B7E3AE-308C-844F-ADB4-1192C08823D4}"/>
              </a:ext>
            </a:extLst>
          </p:cNvPr>
          <p:cNvSpPr>
            <a:spLocks noGrp="1"/>
          </p:cNvSpPr>
          <p:nvPr>
            <p:ph sz="quarter" idx="11"/>
          </p:nvPr>
        </p:nvSpPr>
        <p:spPr/>
        <p:txBody>
          <a:bodyPr/>
          <a:lstStyle/>
          <a:p>
            <a:pPr marL="0" lvl="0" indent="0">
              <a:buNone/>
            </a:pPr>
            <a:r>
              <a:rPr lang="en-CA" dirty="0">
                <a:solidFill>
                  <a:schemeClr val="tx1">
                    <a:lumMod val="75000"/>
                    <a:lumOff val="25000"/>
                  </a:schemeClr>
                </a:solidFill>
              </a:rPr>
              <a:t>To prevent falls or injuries, drivers must maintain ______ point contact when entering or exiting the cab.</a:t>
            </a:r>
          </a:p>
          <a:p>
            <a:pPr marL="0" lvl="0" indent="0">
              <a:buNone/>
            </a:pPr>
            <a:r>
              <a:rPr lang="en-CA" dirty="0">
                <a:solidFill>
                  <a:schemeClr val="tx1">
                    <a:lumMod val="75000"/>
                    <a:lumOff val="25000"/>
                  </a:schemeClr>
                </a:solidFill>
              </a:rPr>
              <a:t>Answer: 3</a:t>
            </a:r>
          </a:p>
          <a:p>
            <a:pPr marL="0" lvl="0" indent="0">
              <a:buNone/>
            </a:pPr>
            <a:endParaRPr lang="en-CA" dirty="0">
              <a:solidFill>
                <a:schemeClr val="tx1">
                  <a:lumMod val="75000"/>
                  <a:lumOff val="25000"/>
                </a:schemeClr>
              </a:solidFill>
            </a:endParaRPr>
          </a:p>
          <a:p>
            <a:endParaRPr lang="en-US" dirty="0"/>
          </a:p>
        </p:txBody>
      </p:sp>
    </p:spTree>
    <p:custDataLst>
      <p:tags r:id="rId1"/>
    </p:custDataLst>
    <p:extLst>
      <p:ext uri="{BB962C8B-B14F-4D97-AF65-F5344CB8AC3E}">
        <p14:creationId xmlns:p14="http://schemas.microsoft.com/office/powerpoint/2010/main" val="67368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09FD8-C918-E94A-9D94-37CB42D53DF6}"/>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66B7E3AE-308C-844F-ADB4-1192C08823D4}"/>
              </a:ext>
            </a:extLst>
          </p:cNvPr>
          <p:cNvSpPr>
            <a:spLocks noGrp="1"/>
          </p:cNvSpPr>
          <p:nvPr>
            <p:ph sz="quarter" idx="11"/>
          </p:nvPr>
        </p:nvSpPr>
        <p:spPr/>
        <p:txBody>
          <a:bodyPr/>
          <a:lstStyle/>
          <a:p>
            <a:pPr marL="0" lvl="0" indent="0">
              <a:buNone/>
            </a:pPr>
            <a:r>
              <a:rPr lang="en-CA" dirty="0">
                <a:solidFill>
                  <a:schemeClr val="tx1">
                    <a:lumMod val="75000"/>
                    <a:lumOff val="25000"/>
                  </a:schemeClr>
                </a:solidFill>
              </a:rPr>
              <a:t>Proper mirror adjustments allow for what?</a:t>
            </a:r>
          </a:p>
          <a:p>
            <a:pPr marL="0" lvl="0" indent="0">
              <a:buNone/>
            </a:pPr>
            <a:r>
              <a:rPr lang="en-CA" dirty="0">
                <a:solidFill>
                  <a:schemeClr val="tx1">
                    <a:lumMod val="75000"/>
                    <a:lumOff val="25000"/>
                  </a:schemeClr>
                </a:solidFill>
              </a:rPr>
              <a:t>Answer: Better view of ‘no zones’ and ‘danger zones’.</a:t>
            </a:r>
          </a:p>
          <a:p>
            <a:endParaRPr lang="en-US"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167753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75816-F432-8040-A826-CB8EC0B53AE2}"/>
              </a:ext>
            </a:extLst>
          </p:cNvPr>
          <p:cNvSpPr>
            <a:spLocks noGrp="1"/>
          </p:cNvSpPr>
          <p:nvPr>
            <p:ph type="title"/>
          </p:nvPr>
        </p:nvSpPr>
        <p:spPr/>
        <p:txBody>
          <a:bodyPr/>
          <a:lstStyle/>
          <a:p>
            <a:r>
              <a:rPr lang="en-US" dirty="0">
                <a:latin typeface="Calibri Light" panose="020F0302020204030204" pitchFamily="34" charset="0"/>
              </a:rPr>
              <a:t>After-Class Assignment</a:t>
            </a:r>
          </a:p>
        </p:txBody>
      </p:sp>
      <p:sp>
        <p:nvSpPr>
          <p:cNvPr id="3" name="Content Placeholder 2">
            <a:extLst>
              <a:ext uri="{FF2B5EF4-FFF2-40B4-BE49-F238E27FC236}">
                <a16:creationId xmlns:a16="http://schemas.microsoft.com/office/drawing/2014/main" id="{D872EB16-5184-AE44-A71B-0675BD1B28A8}"/>
              </a:ext>
            </a:extLst>
          </p:cNvPr>
          <p:cNvSpPr>
            <a:spLocks noGrp="1"/>
          </p:cNvSpPr>
          <p:nvPr>
            <p:ph sz="quarter" idx="11"/>
          </p:nvPr>
        </p:nvSpPr>
        <p:spPr>
          <a:xfrm>
            <a:off x="544671" y="934821"/>
            <a:ext cx="5584949" cy="4759569"/>
          </a:xfrm>
        </p:spPr>
        <p:txBody>
          <a:bodyPr/>
          <a:lstStyle/>
          <a:p>
            <a:pPr marL="0" indent="0">
              <a:lnSpc>
                <a:spcPct val="100000"/>
              </a:lnSpc>
              <a:spcBef>
                <a:spcPts val="0"/>
              </a:spcBef>
              <a:spcAft>
                <a:spcPts val="800"/>
              </a:spcAft>
              <a:buNone/>
            </a:pPr>
            <a:r>
              <a:rPr lang="en-CA" dirty="0">
                <a:solidFill>
                  <a:schemeClr val="tx1">
                    <a:lumMod val="75000"/>
                    <a:lumOff val="25000"/>
                  </a:schemeClr>
                </a:solidFill>
                <a:latin typeface="Calibri Light" panose="020F0302020204030204" pitchFamily="34" charset="0"/>
              </a:rPr>
              <a:t>You will:</a:t>
            </a:r>
          </a:p>
          <a:p>
            <a:pPr>
              <a:lnSpc>
                <a:spcPct val="100000"/>
              </a:lnSpc>
              <a:spcBef>
                <a:spcPts val="0"/>
              </a:spcBef>
              <a:spcAft>
                <a:spcPts val="800"/>
              </a:spcAft>
            </a:pPr>
            <a:r>
              <a:rPr lang="en-CA" sz="2400" dirty="0">
                <a:solidFill>
                  <a:schemeClr val="tx1">
                    <a:lumMod val="75000"/>
                    <a:lumOff val="25000"/>
                  </a:schemeClr>
                </a:solidFill>
                <a:latin typeface="Calibri Light" panose="020F0302020204030204" pitchFamily="34" charset="0"/>
              </a:rPr>
              <a:t>Complete any questions that you haven’t finished in the Exercise Book.</a:t>
            </a:r>
          </a:p>
          <a:p>
            <a:pPr>
              <a:lnSpc>
                <a:spcPct val="100000"/>
              </a:lnSpc>
              <a:spcBef>
                <a:spcPts val="0"/>
              </a:spcBef>
              <a:spcAft>
                <a:spcPts val="800"/>
              </a:spcAft>
            </a:pPr>
            <a:r>
              <a:rPr lang="en-CA" sz="2400" dirty="0">
                <a:solidFill>
                  <a:schemeClr val="tx1">
                    <a:lumMod val="75000"/>
                    <a:lumOff val="25000"/>
                  </a:schemeClr>
                </a:solidFill>
                <a:latin typeface="Calibri Light" panose="020F0302020204030204" pitchFamily="34" charset="0"/>
              </a:rPr>
              <a:t>We will review any questions you have at the beginning of next class.</a:t>
            </a:r>
          </a:p>
          <a:p>
            <a:endParaRPr lang="en-US" dirty="0"/>
          </a:p>
        </p:txBody>
      </p:sp>
    </p:spTree>
    <p:custDataLst>
      <p:tags r:id="rId1"/>
    </p:custDataLst>
    <p:extLst>
      <p:ext uri="{BB962C8B-B14F-4D97-AF65-F5344CB8AC3E}">
        <p14:creationId xmlns:p14="http://schemas.microsoft.com/office/powerpoint/2010/main" val="340332913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Summary</a:t>
            </a:r>
          </a:p>
        </p:txBody>
      </p:sp>
      <p:sp>
        <p:nvSpPr>
          <p:cNvPr id="3" name="Content Placeholder 2"/>
          <p:cNvSpPr>
            <a:spLocks noGrp="1"/>
          </p:cNvSpPr>
          <p:nvPr>
            <p:ph sz="quarter" idx="11"/>
          </p:nvPr>
        </p:nvSpPr>
        <p:spPr>
          <a:xfrm>
            <a:off x="577850" y="1008428"/>
            <a:ext cx="7886700" cy="4759569"/>
          </a:xfrm>
        </p:spPr>
        <p:txBody>
          <a:bodyPr/>
          <a:lstStyle/>
          <a:p>
            <a:pPr marL="0" indent="0">
              <a:spcAft>
                <a:spcPts val="800"/>
              </a:spcAft>
              <a:buClr>
                <a:schemeClr val="accent1"/>
              </a:buClr>
              <a:buNone/>
            </a:pPr>
            <a:r>
              <a:rPr lang="en-US" dirty="0">
                <a:solidFill>
                  <a:schemeClr val="tx1">
                    <a:lumMod val="75000"/>
                    <a:lumOff val="25000"/>
                  </a:schemeClr>
                </a:solidFill>
              </a:rPr>
              <a:t>You should now be able to:</a:t>
            </a:r>
          </a:p>
          <a:p>
            <a:pPr>
              <a:spcAft>
                <a:spcPts val="800"/>
              </a:spcAft>
              <a:buClr>
                <a:schemeClr val="accent1"/>
              </a:buClr>
            </a:pPr>
            <a:r>
              <a:rPr lang="en-US" sz="2400" dirty="0">
                <a:solidFill>
                  <a:schemeClr val="tx1">
                    <a:lumMod val="75000"/>
                    <a:lumOff val="25000"/>
                  </a:schemeClr>
                </a:solidFill>
              </a:rPr>
              <a:t>Prepare and start to drive a commercial vehicle</a:t>
            </a:r>
          </a:p>
          <a:p>
            <a:pPr>
              <a:spcAft>
                <a:spcPts val="800"/>
              </a:spcAft>
              <a:buClr>
                <a:schemeClr val="accent1"/>
              </a:buClr>
            </a:pPr>
            <a:r>
              <a:rPr lang="en-US" sz="2400" dirty="0">
                <a:solidFill>
                  <a:schemeClr val="tx1">
                    <a:lumMod val="75000"/>
                    <a:lumOff val="25000"/>
                  </a:schemeClr>
                </a:solidFill>
              </a:rPr>
              <a:t>Comply with operational regulations that apply to commercial vehicles</a:t>
            </a:r>
          </a:p>
          <a:p>
            <a:pPr>
              <a:spcAft>
                <a:spcPts val="800"/>
              </a:spcAft>
              <a:buClr>
                <a:schemeClr val="accent1"/>
              </a:buClr>
            </a:pPr>
            <a:r>
              <a:rPr lang="en-US" sz="2400" dirty="0">
                <a:solidFill>
                  <a:schemeClr val="tx1">
                    <a:lumMod val="75000"/>
                    <a:lumOff val="25000"/>
                  </a:schemeClr>
                </a:solidFill>
              </a:rPr>
              <a:t>Operate a commercial vehicle in a safe manner</a:t>
            </a:r>
          </a:p>
          <a:p>
            <a:pPr>
              <a:spcAft>
                <a:spcPts val="800"/>
              </a:spcAft>
              <a:buClr>
                <a:schemeClr val="accent1"/>
              </a:buClr>
            </a:pPr>
            <a:r>
              <a:rPr lang="en-US" sz="2400" dirty="0">
                <a:solidFill>
                  <a:schemeClr val="tx1">
                    <a:lumMod val="75000"/>
                    <a:lumOff val="25000"/>
                  </a:schemeClr>
                </a:solidFill>
              </a:rPr>
              <a:t>Perform basic driving manoeuvres</a:t>
            </a:r>
          </a:p>
          <a:p>
            <a:pPr marL="0" indent="0">
              <a:buNone/>
            </a:pPr>
            <a:endParaRPr lang="en-US" dirty="0"/>
          </a:p>
        </p:txBody>
      </p:sp>
    </p:spTree>
    <p:custDataLst>
      <p:tags r:id="rId1"/>
    </p:custDataLst>
    <p:extLst>
      <p:ext uri="{BB962C8B-B14F-4D97-AF65-F5344CB8AC3E}">
        <p14:creationId xmlns:p14="http://schemas.microsoft.com/office/powerpoint/2010/main" val="590851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Fatigue and Driving </a:t>
            </a:r>
          </a:p>
        </p:txBody>
      </p:sp>
      <p:sp>
        <p:nvSpPr>
          <p:cNvPr id="3" name="Content Placeholder 2"/>
          <p:cNvSpPr>
            <a:spLocks noGrp="1"/>
          </p:cNvSpPr>
          <p:nvPr>
            <p:ph sz="quarter" idx="11"/>
          </p:nvPr>
        </p:nvSpPr>
        <p:spPr>
          <a:xfrm>
            <a:off x="544671" y="934821"/>
            <a:ext cx="7886700" cy="4759569"/>
          </a:xfrm>
        </p:spPr>
        <p:txBody>
          <a:bodyPr/>
          <a:lstStyle/>
          <a:p>
            <a:pPr marL="0" indent="0">
              <a:lnSpc>
                <a:spcPct val="100000"/>
              </a:lnSpc>
              <a:spcAft>
                <a:spcPts val="800"/>
              </a:spcAft>
              <a:buClr>
                <a:srgbClr val="5BC0CA"/>
              </a:buClr>
              <a:buNone/>
            </a:pPr>
            <a:r>
              <a:rPr lang="en-US" dirty="0">
                <a:solidFill>
                  <a:schemeClr val="tx1">
                    <a:lumMod val="75000"/>
                    <a:lumOff val="25000"/>
                  </a:schemeClr>
                </a:solidFill>
              </a:rPr>
              <a:t>Microsleep:</a:t>
            </a:r>
          </a:p>
          <a:p>
            <a:pPr>
              <a:lnSpc>
                <a:spcPct val="100000"/>
              </a:lnSpc>
              <a:spcBef>
                <a:spcPts val="0"/>
              </a:spcBef>
              <a:spcAft>
                <a:spcPts val="800"/>
              </a:spcAft>
              <a:buClr>
                <a:srgbClr val="5BC0CA"/>
              </a:buClr>
            </a:pPr>
            <a:r>
              <a:rPr lang="en-US" sz="2400" dirty="0">
                <a:solidFill>
                  <a:schemeClr val="tx1">
                    <a:lumMod val="75000"/>
                    <a:lumOff val="25000"/>
                  </a:schemeClr>
                </a:solidFill>
              </a:rPr>
              <a:t>Is a temporary episode of sleep, drowsiness or unconsciousness</a:t>
            </a:r>
          </a:p>
          <a:p>
            <a:pPr>
              <a:lnSpc>
                <a:spcPct val="100000"/>
              </a:lnSpc>
              <a:spcAft>
                <a:spcPts val="800"/>
              </a:spcAft>
              <a:buClr>
                <a:schemeClr val="accent1"/>
              </a:buClr>
            </a:pPr>
            <a:r>
              <a:rPr lang="en-US" sz="2400" dirty="0">
                <a:solidFill>
                  <a:schemeClr val="tx1">
                    <a:lumMod val="75000"/>
                    <a:lumOff val="25000"/>
                  </a:schemeClr>
                </a:solidFill>
              </a:rPr>
              <a:t>Can last from 1 to 30 seconds</a:t>
            </a:r>
          </a:p>
          <a:p>
            <a:pPr>
              <a:lnSpc>
                <a:spcPct val="100000"/>
              </a:lnSpc>
              <a:spcAft>
                <a:spcPts val="800"/>
              </a:spcAft>
              <a:buClr>
                <a:schemeClr val="accent1"/>
              </a:buClr>
            </a:pPr>
            <a:r>
              <a:rPr lang="en-US" sz="2400" dirty="0">
                <a:solidFill>
                  <a:schemeClr val="tx1">
                    <a:lumMod val="75000"/>
                    <a:lumOff val="25000"/>
                  </a:schemeClr>
                </a:solidFill>
              </a:rPr>
              <a:t>Is extremely dangerous when driving </a:t>
            </a:r>
          </a:p>
          <a:p>
            <a:endParaRPr lang="en-US" sz="2400" dirty="0">
              <a:solidFill>
                <a:schemeClr val="tx1">
                  <a:lumMod val="75000"/>
                  <a:lumOff val="25000"/>
                </a:schemeClr>
              </a:solidFill>
            </a:endParaRPr>
          </a:p>
          <a:p>
            <a:endParaRPr lang="en-US" sz="2400" dirty="0">
              <a:solidFill>
                <a:schemeClr val="tx1">
                  <a:lumMod val="75000"/>
                  <a:lumOff val="25000"/>
                </a:schemeClr>
              </a:solidFill>
            </a:endParaRPr>
          </a:p>
          <a:p>
            <a:endParaRPr lang="en-US"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336250470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22C579-E136-8948-820B-70F9E3B6BE7B}"/>
              </a:ext>
            </a:extLst>
          </p:cNvPr>
          <p:cNvSpPr>
            <a:spLocks noGrp="1"/>
          </p:cNvSpPr>
          <p:nvPr>
            <p:ph type="title"/>
          </p:nvPr>
        </p:nvSpPr>
        <p:spPr/>
        <p:txBody>
          <a:bodyPr>
            <a:normAutofit/>
          </a:bodyPr>
          <a:lstStyle/>
          <a:p>
            <a:r>
              <a:rPr lang="en-US" dirty="0"/>
              <a:t>Quiz</a:t>
            </a:r>
          </a:p>
        </p:txBody>
      </p:sp>
      <p:sp>
        <p:nvSpPr>
          <p:cNvPr id="3" name="Content Placeholder 2"/>
          <p:cNvSpPr>
            <a:spLocks noGrp="1"/>
          </p:cNvSpPr>
          <p:nvPr>
            <p:ph sz="quarter" idx="11"/>
          </p:nvPr>
        </p:nvSpPr>
        <p:spPr/>
        <p:txBody>
          <a:bodyPr/>
          <a:lstStyle/>
          <a:p>
            <a:pPr marL="0" indent="0">
              <a:lnSpc>
                <a:spcPct val="115000"/>
              </a:lnSpc>
              <a:spcBef>
                <a:spcPts val="1200"/>
              </a:spcBef>
              <a:spcAft>
                <a:spcPts val="600"/>
              </a:spcAft>
              <a:buNone/>
            </a:pPr>
            <a:r>
              <a:rPr lang="en-CA" dirty="0">
                <a:solidFill>
                  <a:schemeClr val="tx1">
                    <a:lumMod val="75000"/>
                    <a:lumOff val="25000"/>
                  </a:schemeClr>
                </a:solidFill>
                <a:ea typeface="Calibri" panose="020F0502020204030204" pitchFamily="34" charset="0"/>
                <a:cs typeface="Times New Roman" panose="02020603050405020304" pitchFamily="18" charset="0"/>
              </a:rPr>
              <a:t>Lesson 5 Quiz</a:t>
            </a:r>
          </a:p>
          <a:p>
            <a:pPr>
              <a:lnSpc>
                <a:spcPct val="107000"/>
              </a:lnSpc>
              <a:spcAft>
                <a:spcPts val="800"/>
              </a:spcAft>
              <a:buClr>
                <a:schemeClr val="accent1"/>
              </a:buClr>
              <a:tabLst>
                <a:tab pos="457200" algn="l"/>
              </a:tabLst>
            </a:pPr>
            <a:r>
              <a:rPr lang="en-CA" sz="2400" dirty="0">
                <a:solidFill>
                  <a:schemeClr val="tx1">
                    <a:lumMod val="75000"/>
                    <a:lumOff val="25000"/>
                  </a:schemeClr>
                </a:solidFill>
                <a:ea typeface="Calibri" panose="020F0502020204030204" pitchFamily="34" charset="0"/>
                <a:cs typeface="Times New Roman" panose="02020603050405020304" pitchFamily="18" charset="0"/>
              </a:rPr>
              <a:t>30 minutes to complete</a:t>
            </a:r>
          </a:p>
        </p:txBody>
      </p:sp>
    </p:spTree>
    <p:custDataLst>
      <p:tags r:id="rId1"/>
    </p:custDataLst>
    <p:extLst>
      <p:ext uri="{BB962C8B-B14F-4D97-AF65-F5344CB8AC3E}">
        <p14:creationId xmlns:p14="http://schemas.microsoft.com/office/powerpoint/2010/main" val="252205077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22C579-E136-8948-820B-70F9E3B6BE7B}"/>
              </a:ext>
            </a:extLst>
          </p:cNvPr>
          <p:cNvSpPr>
            <a:spLocks noGrp="1"/>
          </p:cNvSpPr>
          <p:nvPr>
            <p:ph type="title"/>
          </p:nvPr>
        </p:nvSpPr>
        <p:spPr/>
        <p:txBody>
          <a:bodyPr>
            <a:normAutofit/>
          </a:bodyPr>
          <a:lstStyle/>
          <a:p>
            <a:r>
              <a:rPr lang="en-US" dirty="0"/>
              <a:t>Practical In-Cab Training</a:t>
            </a:r>
          </a:p>
        </p:txBody>
      </p:sp>
      <p:sp>
        <p:nvSpPr>
          <p:cNvPr id="3" name="Content Placeholder 2"/>
          <p:cNvSpPr>
            <a:spLocks noGrp="1"/>
          </p:cNvSpPr>
          <p:nvPr>
            <p:ph sz="quarter" idx="11"/>
          </p:nvPr>
        </p:nvSpPr>
        <p:spPr/>
        <p:txBody>
          <a:bodyPr/>
          <a:lstStyle/>
          <a:p>
            <a:pPr marL="0" indent="0">
              <a:lnSpc>
                <a:spcPct val="115000"/>
              </a:lnSpc>
              <a:spcBef>
                <a:spcPts val="1200"/>
              </a:spcBef>
              <a:spcAft>
                <a:spcPts val="600"/>
              </a:spcAft>
              <a:buNone/>
            </a:pPr>
            <a:r>
              <a:rPr lang="en-CA" dirty="0">
                <a:solidFill>
                  <a:schemeClr val="tx1">
                    <a:lumMod val="75000"/>
                    <a:lumOff val="25000"/>
                  </a:schemeClr>
                </a:solidFill>
                <a:ea typeface="Calibri" panose="020F0502020204030204" pitchFamily="34" charset="0"/>
                <a:cs typeface="Times New Roman" panose="02020603050405020304" pitchFamily="18" charset="0"/>
              </a:rPr>
              <a:t>Practical Time In-Cab</a:t>
            </a:r>
          </a:p>
          <a:p>
            <a:pPr>
              <a:lnSpc>
                <a:spcPct val="107000"/>
              </a:lnSpc>
              <a:spcAft>
                <a:spcPts val="800"/>
              </a:spcAft>
              <a:buClr>
                <a:schemeClr val="accent1"/>
              </a:buClr>
              <a:tabLst>
                <a:tab pos="457200" algn="l"/>
              </a:tabLst>
            </a:pPr>
            <a:r>
              <a:rPr lang="en-CA" sz="2400" dirty="0">
                <a:solidFill>
                  <a:schemeClr val="tx1">
                    <a:lumMod val="75000"/>
                    <a:lumOff val="25000"/>
                  </a:schemeClr>
                </a:solidFill>
                <a:ea typeface="Calibri" panose="020F0502020204030204" pitchFamily="34" charset="0"/>
                <a:cs typeface="Times New Roman" panose="02020603050405020304" pitchFamily="18" charset="0"/>
              </a:rPr>
              <a:t>30 minutes in-yard observing</a:t>
            </a:r>
          </a:p>
          <a:p>
            <a:pPr>
              <a:lnSpc>
                <a:spcPct val="107000"/>
              </a:lnSpc>
              <a:spcAft>
                <a:spcPts val="800"/>
              </a:spcAft>
              <a:buClr>
                <a:schemeClr val="accent1"/>
              </a:buClr>
              <a:tabLst>
                <a:tab pos="457200" algn="l"/>
              </a:tabLst>
            </a:pPr>
            <a:r>
              <a:rPr lang="en-CA" sz="2400" dirty="0">
                <a:solidFill>
                  <a:schemeClr val="tx1">
                    <a:lumMod val="75000"/>
                    <a:lumOff val="25000"/>
                  </a:schemeClr>
                </a:solidFill>
                <a:ea typeface="Calibri" panose="020F0502020204030204" pitchFamily="34" charset="0"/>
                <a:cs typeface="Times New Roman" panose="02020603050405020304" pitchFamily="18" charset="0"/>
              </a:rPr>
              <a:t>30 minutes in-yard demonstrating</a:t>
            </a:r>
          </a:p>
          <a:p>
            <a:pPr>
              <a:lnSpc>
                <a:spcPct val="107000"/>
              </a:lnSpc>
              <a:spcAft>
                <a:spcPts val="800"/>
              </a:spcAft>
              <a:buClr>
                <a:schemeClr val="accent1"/>
              </a:buClr>
              <a:tabLst>
                <a:tab pos="457200" algn="l"/>
              </a:tabLst>
            </a:pPr>
            <a:r>
              <a:rPr lang="en-CA" sz="2400" dirty="0">
                <a:solidFill>
                  <a:schemeClr val="tx1">
                    <a:lumMod val="75000"/>
                    <a:lumOff val="25000"/>
                  </a:schemeClr>
                </a:solidFill>
                <a:ea typeface="Calibri" panose="020F0502020204030204" pitchFamily="34" charset="0"/>
                <a:cs typeface="Times New Roman" panose="02020603050405020304" pitchFamily="18" charset="0"/>
              </a:rPr>
              <a:t>30 minutes in-cab observing</a:t>
            </a:r>
          </a:p>
          <a:p>
            <a:pPr>
              <a:lnSpc>
                <a:spcPct val="107000"/>
              </a:lnSpc>
              <a:spcAft>
                <a:spcPts val="800"/>
              </a:spcAft>
              <a:buClr>
                <a:schemeClr val="accent1"/>
              </a:buClr>
              <a:tabLst>
                <a:tab pos="457200" algn="l"/>
              </a:tabLst>
            </a:pPr>
            <a:r>
              <a:rPr lang="en-CA" sz="2400" dirty="0">
                <a:solidFill>
                  <a:schemeClr val="tx1">
                    <a:lumMod val="75000"/>
                    <a:lumOff val="25000"/>
                  </a:schemeClr>
                </a:solidFill>
                <a:ea typeface="Calibri" panose="020F0502020204030204" pitchFamily="34" charset="0"/>
                <a:cs typeface="Times New Roman" panose="02020603050405020304" pitchFamily="18" charset="0"/>
              </a:rPr>
              <a:t>19 hours in-cab demonstrating</a:t>
            </a:r>
            <a:br>
              <a:rPr lang="en-CA" sz="2400" dirty="0">
                <a:solidFill>
                  <a:schemeClr val="tx1">
                    <a:lumMod val="75000"/>
                    <a:lumOff val="25000"/>
                  </a:schemeClr>
                </a:solidFill>
                <a:ea typeface="Calibri" panose="020F0502020204030204" pitchFamily="34" charset="0"/>
                <a:cs typeface="Times New Roman" panose="02020603050405020304" pitchFamily="18" charset="0"/>
              </a:rPr>
            </a:br>
            <a:r>
              <a:rPr lang="en-CA" sz="2400" dirty="0">
                <a:solidFill>
                  <a:schemeClr val="tx1">
                    <a:lumMod val="75000"/>
                    <a:lumOff val="25000"/>
                  </a:schemeClr>
                </a:solidFill>
                <a:ea typeface="Calibri" panose="020F0502020204030204" pitchFamily="34" charset="0"/>
                <a:cs typeface="Times New Roman" panose="02020603050405020304" pitchFamily="18" charset="0"/>
              </a:rPr>
              <a:t>(in total)</a:t>
            </a:r>
          </a:p>
          <a:p>
            <a:pPr marL="0" indent="0">
              <a:lnSpc>
                <a:spcPct val="107000"/>
              </a:lnSpc>
              <a:spcAft>
                <a:spcPts val="800"/>
              </a:spcAft>
              <a:buClr>
                <a:schemeClr val="accent1"/>
              </a:buClr>
              <a:buNone/>
              <a:tabLst>
                <a:tab pos="457200" algn="l"/>
              </a:tabLst>
            </a:pPr>
            <a:endParaRPr lang="en-CA" sz="2400" dirty="0">
              <a:solidFill>
                <a:schemeClr val="tx1">
                  <a:lumMod val="75000"/>
                  <a:lumOff val="25000"/>
                </a:schemeClr>
              </a:solidFill>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51815735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22C579-E136-8948-820B-70F9E3B6BE7B}"/>
              </a:ext>
            </a:extLst>
          </p:cNvPr>
          <p:cNvSpPr>
            <a:spLocks noGrp="1"/>
          </p:cNvSpPr>
          <p:nvPr>
            <p:ph type="title"/>
          </p:nvPr>
        </p:nvSpPr>
        <p:spPr/>
        <p:txBody>
          <a:bodyPr>
            <a:normAutofit/>
          </a:bodyPr>
          <a:lstStyle/>
          <a:p>
            <a:r>
              <a:rPr lang="en-US" dirty="0"/>
              <a:t>Practical In-Cab Assessment</a:t>
            </a:r>
          </a:p>
        </p:txBody>
      </p:sp>
      <p:sp>
        <p:nvSpPr>
          <p:cNvPr id="3" name="Content Placeholder 2"/>
          <p:cNvSpPr>
            <a:spLocks noGrp="1"/>
          </p:cNvSpPr>
          <p:nvPr>
            <p:ph sz="quarter" idx="11"/>
          </p:nvPr>
        </p:nvSpPr>
        <p:spPr/>
        <p:txBody>
          <a:bodyPr/>
          <a:lstStyle/>
          <a:p>
            <a:pPr marL="0" indent="0">
              <a:lnSpc>
                <a:spcPct val="115000"/>
              </a:lnSpc>
              <a:spcBef>
                <a:spcPts val="1200"/>
              </a:spcBef>
              <a:spcAft>
                <a:spcPts val="600"/>
              </a:spcAft>
              <a:buNone/>
            </a:pPr>
            <a:r>
              <a:rPr lang="en-CA" dirty="0">
                <a:solidFill>
                  <a:schemeClr val="tx1">
                    <a:lumMod val="75000"/>
                    <a:lumOff val="25000"/>
                  </a:schemeClr>
                </a:solidFill>
                <a:ea typeface="Calibri" panose="020F0502020204030204" pitchFamily="34" charset="0"/>
                <a:cs typeface="Times New Roman" panose="02020603050405020304" pitchFamily="18" charset="0"/>
              </a:rPr>
              <a:t>Practical In-Cab Assessment</a:t>
            </a:r>
          </a:p>
          <a:p>
            <a:pPr>
              <a:lnSpc>
                <a:spcPct val="107000"/>
              </a:lnSpc>
              <a:spcAft>
                <a:spcPts val="800"/>
              </a:spcAft>
              <a:buClr>
                <a:schemeClr val="accent1"/>
              </a:buClr>
              <a:tabLst>
                <a:tab pos="457200" algn="l"/>
              </a:tabLst>
            </a:pPr>
            <a:r>
              <a:rPr lang="en-CA" sz="2400" dirty="0">
                <a:solidFill>
                  <a:schemeClr val="tx1">
                    <a:lumMod val="75000"/>
                    <a:lumOff val="25000"/>
                  </a:schemeClr>
                </a:solidFill>
                <a:ea typeface="Calibri" panose="020F0502020204030204" pitchFamily="34" charset="0"/>
                <a:cs typeface="Times New Roman" panose="02020603050405020304" pitchFamily="18" charset="0"/>
              </a:rPr>
              <a:t>Time: 30 minutes to complete</a:t>
            </a:r>
          </a:p>
          <a:p>
            <a:pPr marL="0" indent="0">
              <a:lnSpc>
                <a:spcPct val="107000"/>
              </a:lnSpc>
              <a:spcAft>
                <a:spcPts val="800"/>
              </a:spcAft>
              <a:buClr>
                <a:schemeClr val="accent1"/>
              </a:buClr>
              <a:buNone/>
              <a:tabLst>
                <a:tab pos="457200" algn="l"/>
              </a:tabLst>
            </a:pPr>
            <a:endParaRPr lang="en-CA" sz="2400" dirty="0">
              <a:solidFill>
                <a:schemeClr val="tx1">
                  <a:lumMod val="75000"/>
                  <a:lumOff val="25000"/>
                </a:schemeClr>
              </a:solidFill>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075404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Fatigue and Driving </a:t>
            </a:r>
            <a:endParaRPr lang="en-CA" dirty="0"/>
          </a:p>
        </p:txBody>
      </p:sp>
      <p:sp>
        <p:nvSpPr>
          <p:cNvPr id="3" name="Content Placeholder 2"/>
          <p:cNvSpPr>
            <a:spLocks noGrp="1"/>
          </p:cNvSpPr>
          <p:nvPr>
            <p:ph sz="quarter" idx="11"/>
          </p:nvPr>
        </p:nvSpPr>
        <p:spPr>
          <a:xfrm>
            <a:off x="544671" y="934821"/>
            <a:ext cx="7886700" cy="5013428"/>
          </a:xfrm>
        </p:spPr>
        <p:txBody>
          <a:bodyPr/>
          <a:lstStyle/>
          <a:p>
            <a:pPr marL="0" indent="0">
              <a:lnSpc>
                <a:spcPct val="100000"/>
              </a:lnSpc>
              <a:spcBef>
                <a:spcPts val="0"/>
              </a:spcBef>
              <a:spcAft>
                <a:spcPts val="800"/>
              </a:spcAft>
              <a:buNone/>
            </a:pPr>
            <a:r>
              <a:rPr lang="en-US" dirty="0">
                <a:solidFill>
                  <a:schemeClr val="tx1">
                    <a:lumMod val="75000"/>
                    <a:lumOff val="25000"/>
                  </a:schemeClr>
                </a:solidFill>
              </a:rPr>
              <a:t>Manage fatigue and avoid microsleeps by:</a:t>
            </a:r>
          </a:p>
          <a:p>
            <a:pPr>
              <a:lnSpc>
                <a:spcPct val="100000"/>
              </a:lnSpc>
              <a:spcBef>
                <a:spcPts val="0"/>
              </a:spcBef>
              <a:spcAft>
                <a:spcPts val="800"/>
              </a:spcAft>
              <a:buClr>
                <a:srgbClr val="5BC0CA"/>
              </a:buClr>
            </a:pPr>
            <a:r>
              <a:rPr lang="en-CA" sz="2400" dirty="0">
                <a:solidFill>
                  <a:schemeClr val="tx1">
                    <a:lumMod val="75000"/>
                    <a:lumOff val="25000"/>
                  </a:schemeClr>
                </a:solidFill>
              </a:rPr>
              <a:t>Getting plenty of sleep before a long trip</a:t>
            </a:r>
          </a:p>
          <a:p>
            <a:pPr>
              <a:lnSpc>
                <a:spcPct val="100000"/>
              </a:lnSpc>
              <a:spcBef>
                <a:spcPts val="0"/>
              </a:spcBef>
              <a:spcAft>
                <a:spcPts val="800"/>
              </a:spcAft>
              <a:buClr>
                <a:srgbClr val="5BC0CA"/>
              </a:buClr>
            </a:pPr>
            <a:r>
              <a:rPr lang="en-CA" sz="2400" dirty="0">
                <a:solidFill>
                  <a:schemeClr val="tx1">
                    <a:lumMod val="75000"/>
                    <a:lumOff val="25000"/>
                  </a:schemeClr>
                </a:solidFill>
              </a:rPr>
              <a:t>Avoiding working all day and then driving all night</a:t>
            </a:r>
          </a:p>
          <a:p>
            <a:pPr>
              <a:lnSpc>
                <a:spcPct val="100000"/>
              </a:lnSpc>
              <a:spcBef>
                <a:spcPts val="0"/>
              </a:spcBef>
              <a:spcAft>
                <a:spcPts val="800"/>
              </a:spcAft>
              <a:buClr>
                <a:srgbClr val="5BC0CA"/>
              </a:buClr>
            </a:pPr>
            <a:r>
              <a:rPr lang="en-CA" sz="2400" dirty="0">
                <a:solidFill>
                  <a:schemeClr val="tx1">
                    <a:lumMod val="75000"/>
                    <a:lumOff val="25000"/>
                  </a:schemeClr>
                </a:solidFill>
              </a:rPr>
              <a:t>Scheduling regular breaks</a:t>
            </a:r>
          </a:p>
          <a:p>
            <a:pPr>
              <a:lnSpc>
                <a:spcPct val="100000"/>
              </a:lnSpc>
              <a:spcBef>
                <a:spcPts val="0"/>
              </a:spcBef>
              <a:spcAft>
                <a:spcPts val="800"/>
              </a:spcAft>
              <a:buClr>
                <a:srgbClr val="5BC0CA"/>
              </a:buClr>
            </a:pPr>
            <a:r>
              <a:rPr lang="en-CA" sz="2400" dirty="0">
                <a:solidFill>
                  <a:schemeClr val="tx1">
                    <a:lumMod val="75000"/>
                    <a:lumOff val="25000"/>
                  </a:schemeClr>
                </a:solidFill>
              </a:rPr>
              <a:t>Travelling with an awake and alert passenger</a:t>
            </a:r>
          </a:p>
          <a:p>
            <a:pPr>
              <a:lnSpc>
                <a:spcPct val="100000"/>
              </a:lnSpc>
              <a:spcBef>
                <a:spcPts val="0"/>
              </a:spcBef>
              <a:spcAft>
                <a:spcPts val="800"/>
              </a:spcAft>
              <a:buClr>
                <a:srgbClr val="5BC0CA"/>
              </a:buClr>
            </a:pPr>
            <a:r>
              <a:rPr lang="en-CA" sz="2400" dirty="0">
                <a:solidFill>
                  <a:schemeClr val="tx1">
                    <a:lumMod val="75000"/>
                    <a:lumOff val="25000"/>
                  </a:schemeClr>
                </a:solidFill>
              </a:rPr>
              <a:t>Manage stress levels</a:t>
            </a:r>
          </a:p>
          <a:p>
            <a:pPr>
              <a:lnSpc>
                <a:spcPct val="100000"/>
              </a:lnSpc>
              <a:buClr>
                <a:srgbClr val="5BC0CA"/>
              </a:buClr>
            </a:pPr>
            <a:endParaRPr lang="en-CA" sz="2400" dirty="0">
              <a:solidFill>
                <a:schemeClr val="tx1">
                  <a:lumMod val="75000"/>
                  <a:lumOff val="25000"/>
                </a:schemeClr>
              </a:solidFill>
            </a:endParaRPr>
          </a:p>
          <a:p>
            <a:pPr marL="0" indent="0">
              <a:buNone/>
            </a:pPr>
            <a:endParaRPr lang="en-CA" sz="2400" dirty="0">
              <a:solidFill>
                <a:schemeClr val="tx1">
                  <a:lumMod val="75000"/>
                  <a:lumOff val="25000"/>
                </a:schemeClr>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671" y="5139048"/>
            <a:ext cx="554038" cy="554038"/>
          </a:xfrm>
          <a:prstGeom prst="rect">
            <a:avLst/>
          </a:prstGeom>
        </p:spPr>
      </p:pic>
      <p:sp>
        <p:nvSpPr>
          <p:cNvPr id="5" name="Content Placeholder 2"/>
          <p:cNvSpPr txBox="1">
            <a:spLocks/>
          </p:cNvSpPr>
          <p:nvPr/>
        </p:nvSpPr>
        <p:spPr>
          <a:xfrm>
            <a:off x="1291600" y="5063608"/>
            <a:ext cx="6392842" cy="12589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lumMod val="50000"/>
                  </a:schemeClr>
                </a:solidFill>
                <a:latin typeface="Calibri Light" panose="020F0302020204030204" pitchFamily="34" charset="0"/>
                <a:ea typeface="Calibri Light" panose="020F0302020204030204" pitchFamily="34" charset="0"/>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lnSpc>
                <a:spcPct val="100000"/>
              </a:lnSpc>
              <a:spcBef>
                <a:spcPts val="0"/>
              </a:spcBef>
              <a:spcAft>
                <a:spcPts val="800"/>
              </a:spcAft>
              <a:buFont typeface="Arial" panose="020B0604020202020204" pitchFamily="34" charset="0"/>
              <a:buNone/>
            </a:pPr>
            <a:r>
              <a:rPr lang="en-CA" sz="2400" dirty="0">
                <a:solidFill>
                  <a:schemeClr val="tx1">
                    <a:lumMod val="75000"/>
                    <a:lumOff val="25000"/>
                  </a:schemeClr>
                </a:solidFill>
              </a:rPr>
              <a:t>The best way to fight fatigue is to stop driving immediately (pull over) and get some rest!</a:t>
            </a:r>
          </a:p>
        </p:txBody>
      </p:sp>
    </p:spTree>
    <p:custDataLst>
      <p:tags r:id="rId1"/>
    </p:custDataLst>
    <p:extLst>
      <p:ext uri="{BB962C8B-B14F-4D97-AF65-F5344CB8AC3E}">
        <p14:creationId xmlns:p14="http://schemas.microsoft.com/office/powerpoint/2010/main" val="12679357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19_OFFICE THEME" val="1dgHzEZu"/>
  <p:tag name="ARTICULATE_DESIGN_ID_21_OFFICE THEME" val="oKqZJCOg"/>
  <p:tag name="ARTICULATE_DESIGN_ID_20_OFFICE THEME" val="M40SxpHC"/>
  <p:tag name="ARTICULATE_DESIGN_ID_18_OFFICE THEME" val="DbZlWBXx"/>
  <p:tag name="ARTICULATE_DESIGN_ID_17_OFFICE THEME" val="pIQsjZ19"/>
  <p:tag name="ARTICULATE_DESIGN_ID_16_OFFICE THEME" val="FSE9MlcK"/>
  <p:tag name="ARTICULATE_DESIGN_ID_15_OFFICE THEME" val="3FiWBxbE"/>
  <p:tag name="ARTICULATE_DESIGN_ID_2_OFFICE THEME" val="dhKPu9LR"/>
  <p:tag name="ARTICULATE_DESIGN_ID_3_OFFICE THEME" val="uCJRMYJW"/>
  <p:tag name="ARTICULATE_DESIGN_ID_5_OFFICE THEME" val="oPPTo6Yc"/>
  <p:tag name="ARTICULATE_DESIGN_ID_6_OFFICE THEME" val="EjBW4aji"/>
  <p:tag name="ARTICULATE_DESIGN_ID_7_OFFICE THEME" val="NBdBTkio"/>
  <p:tag name="ARTICULATE_DESIGN_ID_8_OFFICE THEME" val="8eaeVndQ"/>
  <p:tag name="ARTICULATE_DESIGN_ID_9_OFFICE THEME" val="OGzIejC3"/>
  <p:tag name="ARTICULATE_DESIGN_ID_10_OFFICE THEME" val="x4Z4Ehjj"/>
  <p:tag name="ARTICULATE_DESIGN_ID_11_OFFICE THEME" val="YpCybmJ4"/>
  <p:tag name="ARTICULATE_DESIGN_ID_12_OFFICE THEME" val="CfubupmC"/>
  <p:tag name="ARTICULATE_DESIGN_ID_13_OFFICE THEME" val="jbvgvYrn"/>
  <p:tag name="ARTICULATE_DESIGN_ID_14_OFFICE THEME" val="Oq3HeINT"/>
  <p:tag name="ARTICULATE_DESIGN_ID_22_OFFICE THEME" val="9qjdqPOp"/>
  <p:tag name="ARTICULATE_DESIGN_ID_4_OFFICE THEME" val="YZJ5S9py"/>
  <p:tag name="ARTICULATE_DESIGN_ID_23_OFFICE THEME" val="PPQnAasi"/>
  <p:tag name="ARTICULATE_DESIGN_ID_24_OFFICE THEME" val="1K5CPziZ"/>
  <p:tag name="ARTICULATE_DESIGN_ID_25_OFFICE THEME" val="setuE808"/>
  <p:tag name="ARTICULATE_DESIGN_ID_26_OFFICE THEME" val="kxic3GIh"/>
  <p:tag name="ARTICULATE_DESIGN_ID_27_OFFICE THEME" val="LsN1Jf8X"/>
  <p:tag name="ARTICULATE_SLIDE_COUNT" val="8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Office Theme">
  <a:themeElements>
    <a:clrScheme name="Custom 1">
      <a:dk1>
        <a:srgbClr val="000000"/>
      </a:dk1>
      <a:lt1>
        <a:srgbClr val="FFFFFF"/>
      </a:lt1>
      <a:dk2>
        <a:srgbClr val="44546A"/>
      </a:dk2>
      <a:lt2>
        <a:srgbClr val="E7E6E6"/>
      </a:lt2>
      <a:accent1>
        <a:srgbClr val="54C7D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Lato"/>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1_Office Theme">
  <a:themeElements>
    <a:clrScheme name="Custom 1">
      <a:dk1>
        <a:srgbClr val="000000"/>
      </a:dk1>
      <a:lt1>
        <a:srgbClr val="FFFFFF"/>
      </a:lt1>
      <a:dk2>
        <a:srgbClr val="44546A"/>
      </a:dk2>
      <a:lt2>
        <a:srgbClr val="E7E6E6"/>
      </a:lt2>
      <a:accent1>
        <a:srgbClr val="54C7D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Custom 1">
      <a:dk1>
        <a:srgbClr val="000000"/>
      </a:dk1>
      <a:lt1>
        <a:srgbClr val="FFFFFF"/>
      </a:lt1>
      <a:dk2>
        <a:srgbClr val="44546A"/>
      </a:dk2>
      <a:lt2>
        <a:srgbClr val="E7E6E6"/>
      </a:lt2>
      <a:accent1>
        <a:srgbClr val="54C7D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Custom 1">
      <a:dk1>
        <a:srgbClr val="000000"/>
      </a:dk1>
      <a:lt1>
        <a:srgbClr val="FFFFFF"/>
      </a:lt1>
      <a:dk2>
        <a:srgbClr val="44546A"/>
      </a:dk2>
      <a:lt2>
        <a:srgbClr val="E7E6E6"/>
      </a:lt2>
      <a:accent1>
        <a:srgbClr val="54C7D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3_Office Theme">
  <a:themeElements>
    <a:clrScheme name="Custom 1">
      <a:dk1>
        <a:srgbClr val="000000"/>
      </a:dk1>
      <a:lt1>
        <a:srgbClr val="FFFFFF"/>
      </a:lt1>
      <a:dk2>
        <a:srgbClr val="44546A"/>
      </a:dk2>
      <a:lt2>
        <a:srgbClr val="E7E6E6"/>
      </a:lt2>
      <a:accent1>
        <a:srgbClr val="54C7D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4_Office Theme">
  <a:themeElements>
    <a:clrScheme name="Custom 1">
      <a:dk1>
        <a:srgbClr val="000000"/>
      </a:dk1>
      <a:lt1>
        <a:srgbClr val="FFFFFF"/>
      </a:lt1>
      <a:dk2>
        <a:srgbClr val="44546A"/>
      </a:dk2>
      <a:lt2>
        <a:srgbClr val="E7E6E6"/>
      </a:lt2>
      <a:accent1>
        <a:srgbClr val="54C7D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5_Office Theme">
  <a:themeElements>
    <a:clrScheme name="Custom 1">
      <a:dk1>
        <a:srgbClr val="000000"/>
      </a:dk1>
      <a:lt1>
        <a:srgbClr val="FFFFFF"/>
      </a:lt1>
      <a:dk2>
        <a:srgbClr val="44546A"/>
      </a:dk2>
      <a:lt2>
        <a:srgbClr val="E7E6E6"/>
      </a:lt2>
      <a:accent1>
        <a:srgbClr val="54C7D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6_Office Theme">
  <a:themeElements>
    <a:clrScheme name="Custom 1">
      <a:dk1>
        <a:srgbClr val="000000"/>
      </a:dk1>
      <a:lt1>
        <a:srgbClr val="FFFFFF"/>
      </a:lt1>
      <a:dk2>
        <a:srgbClr val="44546A"/>
      </a:dk2>
      <a:lt2>
        <a:srgbClr val="E7E6E6"/>
      </a:lt2>
      <a:accent1>
        <a:srgbClr val="54C7D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7_Office Theme">
  <a:themeElements>
    <a:clrScheme name="Custom 1">
      <a:dk1>
        <a:srgbClr val="000000"/>
      </a:dk1>
      <a:lt1>
        <a:srgbClr val="FFFFFF"/>
      </a:lt1>
      <a:dk2>
        <a:srgbClr val="44546A"/>
      </a:dk2>
      <a:lt2>
        <a:srgbClr val="E7E6E6"/>
      </a:lt2>
      <a:accent1>
        <a:srgbClr val="54C7D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udience xmlns="b57a0069-056d-4a03-aab5-52ae53322f83">Student</Audience>
    <Status xmlns="b57a0069-056d-4a03-aab5-52ae53322f83">Gold</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7E35B25FDADB64F85A912CCBA3D22FB" ma:contentTypeVersion="2" ma:contentTypeDescription="Create a new document." ma:contentTypeScope="" ma:versionID="563f83a67e71ccc8c3bd1327e249b833">
  <xsd:schema xmlns:xsd="http://www.w3.org/2001/XMLSchema" xmlns:xs="http://www.w3.org/2001/XMLSchema" xmlns:p="http://schemas.microsoft.com/office/2006/metadata/properties" xmlns:ns2="b57a0069-056d-4a03-aab5-52ae53322f83" targetNamespace="http://schemas.microsoft.com/office/2006/metadata/properties" ma:root="true" ma:fieldsID="dd0122f5b902e9a2092f5f937c219fff" ns2:_="">
    <xsd:import namespace="b57a0069-056d-4a03-aab5-52ae53322f83"/>
    <xsd:element name="properties">
      <xsd:complexType>
        <xsd:sequence>
          <xsd:element name="documentManagement">
            <xsd:complexType>
              <xsd:all>
                <xsd:element ref="ns2:Status" minOccurs="0"/>
                <xsd:element ref="ns2:Audienc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7a0069-056d-4a03-aab5-52ae53322f83" elementFormDefault="qualified">
    <xsd:import namespace="http://schemas.microsoft.com/office/2006/documentManagement/types"/>
    <xsd:import namespace="http://schemas.microsoft.com/office/infopath/2007/PartnerControls"/>
    <xsd:element name="Status" ma:index="8" nillable="true" ma:displayName="Status" ma:default="Not Started" ma:format="Dropdown" ma:internalName="Status">
      <xsd:simpleType>
        <xsd:restriction base="dms:Choice">
          <xsd:enumeration value="Not Started"/>
          <xsd:enumeration value="In Progress"/>
          <xsd:enumeration value="Complete"/>
        </xsd:restriction>
      </xsd:simpleType>
    </xsd:element>
    <xsd:element name="Audience" ma:index="9" nillable="true" ma:displayName="Audience" ma:default="Public" ma:format="Dropdown" ma:internalName="Audience">
      <xsd:simpleType>
        <xsd:restriction base="dms:Choice">
          <xsd:enumeration value="Public"/>
          <xsd:enumeration value="Interna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CEEABD-1B17-4BE2-8F91-76669075ED62}">
  <ds:schemaRefs>
    <ds:schemaRef ds:uri="http://schemas.microsoft.com/office/2006/metadata/properties"/>
    <ds:schemaRef ds:uri="http://schemas.microsoft.com/office/2006/documentManagement/types"/>
    <ds:schemaRef ds:uri="http://purl.org/dc/elements/1.1/"/>
    <ds:schemaRef ds:uri="http://purl.org/dc/terms/"/>
    <ds:schemaRef ds:uri="9416692e-dee5-4c2d-8a6a-155c1d899288"/>
    <ds:schemaRef ds:uri="http://www.w3.org/XML/1998/namespace"/>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BC5CAD0C-F95A-4DA8-AED6-5D89933EB502}">
  <ds:schemaRefs>
    <ds:schemaRef ds:uri="http://schemas.microsoft.com/sharepoint/v3/contenttype/forms"/>
  </ds:schemaRefs>
</ds:datastoreItem>
</file>

<file path=customXml/itemProps3.xml><?xml version="1.0" encoding="utf-8"?>
<ds:datastoreItem xmlns:ds="http://schemas.openxmlformats.org/officeDocument/2006/customXml" ds:itemID="{E177A2AA-20A1-4213-9666-568F2207389A}"/>
</file>

<file path=docProps/app.xml><?xml version="1.0" encoding="utf-8"?>
<Properties xmlns="http://schemas.openxmlformats.org/officeDocument/2006/extended-properties" xmlns:vt="http://schemas.openxmlformats.org/officeDocument/2006/docPropsVTypes">
  <Template>Office Theme</Template>
  <TotalTime>0</TotalTime>
  <Words>13311</Words>
  <Application>Microsoft Office PowerPoint</Application>
  <PresentationFormat>On-screen Show (4:3)</PresentationFormat>
  <Paragraphs>1216</Paragraphs>
  <Slides>82</Slides>
  <Notes>82</Notes>
  <HiddenSlides>0</HiddenSlides>
  <MMClips>0</MMClips>
  <ScaleCrop>false</ScaleCrop>
  <HeadingPairs>
    <vt:vector size="6" baseType="variant">
      <vt:variant>
        <vt:lpstr>Fonts Used</vt:lpstr>
      </vt:variant>
      <vt:variant>
        <vt:i4>8</vt:i4>
      </vt:variant>
      <vt:variant>
        <vt:lpstr>Theme</vt:lpstr>
      </vt:variant>
      <vt:variant>
        <vt:i4>9</vt:i4>
      </vt:variant>
      <vt:variant>
        <vt:lpstr>Slide Titles</vt:lpstr>
      </vt:variant>
      <vt:variant>
        <vt:i4>82</vt:i4>
      </vt:variant>
    </vt:vector>
  </HeadingPairs>
  <TitlesOfParts>
    <vt:vector size="99" baseType="lpstr">
      <vt:lpstr>Arial</vt:lpstr>
      <vt:lpstr>Calibri</vt:lpstr>
      <vt:lpstr>Calibri Light</vt:lpstr>
      <vt:lpstr>Franklin Gothic Book</vt:lpstr>
      <vt:lpstr>Lato</vt:lpstr>
      <vt:lpstr>Lato Regular</vt:lpstr>
      <vt:lpstr>Symbol</vt:lpstr>
      <vt:lpstr>Wingdings</vt:lpstr>
      <vt:lpstr>2_Office Theme</vt:lpstr>
      <vt:lpstr>21_Office Theme</vt:lpstr>
      <vt:lpstr>5_Office Theme</vt:lpstr>
      <vt:lpstr>4_Office Theme</vt:lpstr>
      <vt:lpstr>23_Office Theme</vt:lpstr>
      <vt:lpstr>24_Office Theme</vt:lpstr>
      <vt:lpstr>25_Office Theme</vt:lpstr>
      <vt:lpstr>26_Office Theme</vt:lpstr>
      <vt:lpstr>27_Office Theme</vt:lpstr>
      <vt:lpstr>Basic Driving Strategies</vt:lpstr>
      <vt:lpstr>Learning Objectives</vt:lpstr>
      <vt:lpstr>Pre-Class Assignment</vt:lpstr>
      <vt:lpstr>PowerPoint Presentation</vt:lpstr>
      <vt:lpstr>Driver Readiness</vt:lpstr>
      <vt:lpstr>Fatigue and Driving</vt:lpstr>
      <vt:lpstr>Fatigue and Driving </vt:lpstr>
      <vt:lpstr>Fatigue and Driving </vt:lpstr>
      <vt:lpstr>Fatigue and Driving </vt:lpstr>
      <vt:lpstr>Fatigue, Alertness, &amp; Driver Fitness Video</vt:lpstr>
      <vt:lpstr>Review</vt:lpstr>
      <vt:lpstr>Distracted Driving</vt:lpstr>
      <vt:lpstr>Distracted Driving</vt:lpstr>
      <vt:lpstr>Distracted Driving - Penalties</vt:lpstr>
      <vt:lpstr>Road Rage and Anger Management</vt:lpstr>
      <vt:lpstr>Impaired Driving </vt:lpstr>
      <vt:lpstr>Impairment is different than BAC</vt:lpstr>
      <vt:lpstr>Effects of Alcohol on Driving</vt:lpstr>
      <vt:lpstr>Likelihood of a Crash</vt:lpstr>
      <vt:lpstr>Consequences of Impaired Driving</vt:lpstr>
      <vt:lpstr>Drugs</vt:lpstr>
      <vt:lpstr>Review</vt:lpstr>
      <vt:lpstr>Exercises 1: Driver Readiness </vt:lpstr>
      <vt:lpstr>PowerPoint Presentation</vt:lpstr>
      <vt:lpstr>Defensive Driving</vt:lpstr>
      <vt:lpstr>SEE</vt:lpstr>
      <vt:lpstr>Commentary Driving</vt:lpstr>
      <vt:lpstr>Visual Search Techniques</vt:lpstr>
      <vt:lpstr>Gates</vt:lpstr>
      <vt:lpstr>Visual Search Techniques</vt:lpstr>
      <vt:lpstr>Visual Search Techniques</vt:lpstr>
      <vt:lpstr>Visual Search Summary</vt:lpstr>
      <vt:lpstr>Using Other Senses</vt:lpstr>
      <vt:lpstr>Review</vt:lpstr>
      <vt:lpstr>Exercise: 2</vt:lpstr>
      <vt:lpstr>PowerPoint Presentation</vt:lpstr>
      <vt:lpstr>Parked Vehicles</vt:lpstr>
      <vt:lpstr>Motorcycles &amp; Cyclists</vt:lpstr>
      <vt:lpstr>Pedestrians</vt:lpstr>
      <vt:lpstr>Animals</vt:lpstr>
      <vt:lpstr>PowerPoint Presentation</vt:lpstr>
      <vt:lpstr>Starting the Vehicle</vt:lpstr>
      <vt:lpstr>Seat Adjustment</vt:lpstr>
      <vt:lpstr>Adjust Your Mirrors</vt:lpstr>
      <vt:lpstr>Blind Spots</vt:lpstr>
      <vt:lpstr>Adjust Your Mirrors</vt:lpstr>
      <vt:lpstr>Adjust Your Mirrors</vt:lpstr>
      <vt:lpstr>Starting Your Engine</vt:lpstr>
      <vt:lpstr>PowerPoint Presentation</vt:lpstr>
      <vt:lpstr>Tractor-Trailer Manoeuvers</vt:lpstr>
      <vt:lpstr>Shifting Gears, Accelerating and Decelerating</vt:lpstr>
      <vt:lpstr>Upshifting</vt:lpstr>
      <vt:lpstr>Upshifting - Continued</vt:lpstr>
      <vt:lpstr>Downshifting</vt:lpstr>
      <vt:lpstr>Braking</vt:lpstr>
      <vt:lpstr>Braking</vt:lpstr>
      <vt:lpstr>Stopping Distance</vt:lpstr>
      <vt:lpstr>Braking Time</vt:lpstr>
      <vt:lpstr>Exercise: 3</vt:lpstr>
      <vt:lpstr>Curves</vt:lpstr>
      <vt:lpstr>Driving Through a Curve</vt:lpstr>
      <vt:lpstr>Lane Changes</vt:lpstr>
      <vt:lpstr>Turns</vt:lpstr>
      <vt:lpstr>Choose the Proper Lanes</vt:lpstr>
      <vt:lpstr>Turning Manoeuvres</vt:lpstr>
      <vt:lpstr>Left Turn Manoeuvres</vt:lpstr>
      <vt:lpstr>Left Turn – Button hooks</vt:lpstr>
      <vt:lpstr>Left Turn – Extended Approach</vt:lpstr>
      <vt:lpstr>Left Turn – Lane Straddling</vt:lpstr>
      <vt:lpstr>Right Turn Manoeuvres</vt:lpstr>
      <vt:lpstr>Right Turn – Button hooks</vt:lpstr>
      <vt:lpstr>Right Turn – Extended Approach</vt:lpstr>
      <vt:lpstr>Right Turn – Lane Straddling</vt:lpstr>
      <vt:lpstr>Exercises: 4 and 5</vt:lpstr>
      <vt:lpstr>Review</vt:lpstr>
      <vt:lpstr>Review</vt:lpstr>
      <vt:lpstr>Review</vt:lpstr>
      <vt:lpstr>After-Class Assignment</vt:lpstr>
      <vt:lpstr>Summary</vt:lpstr>
      <vt:lpstr>Quiz</vt:lpstr>
      <vt:lpstr>Practical In-Cab Training</vt:lpstr>
      <vt:lpstr>Practical In-Cab Assessment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Lesson-5</dc:title>
  <dc:creator/>
  <cp:lastModifiedBy/>
  <cp:revision>1</cp:revision>
  <dcterms:created xsi:type="dcterms:W3CDTF">2018-09-12T19:59:45Z</dcterms:created>
  <dcterms:modified xsi:type="dcterms:W3CDTF">2022-01-14T21:28:13Z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0x01010097E35B25FDADB64F85A912CCBA3D22FB</vt:lpwstr>
  </property>
  <property fmtid="{D5CDD505-2E9C-101B-9397-08002B2CF9AE}" pid="3" name="ArticulateGUID">
    <vt:lpwstr>6F7B6D51-8C5B-4651-994C-46D0C9C9B1E3</vt:lpwstr>
  </property>
  <property fmtid="{D5CDD505-2E9C-101B-9397-08002B2CF9AE}" pid="4" name="ArticulatePath">
    <vt:lpwstr>MPI_MELT PPT Template</vt:lpwstr>
  </property>
  <property fmtid="{D5CDD505-2E9C-101B-9397-08002B2CF9AE}" pid="5" name="_MarkAsFinal">
    <vt:bool>true</vt:bool>
  </property>
</Properties>
</file>