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26.xml" ContentType="application/vnd.openxmlformats-officedocument.presentationml.tags+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theme/theme5.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slideLayouts/slideLayout29.xml" ContentType="application/vnd.openxmlformats-officedocument.presentationml.slideLayout+xml"/>
  <Override PartName="/ppt/theme/theme6.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slideLayouts/slideLayout30.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slideLayouts/slideLayout31.xml" ContentType="application/vnd.openxmlformats-officedocument.presentationml.slideLayout+xml"/>
  <Override PartName="/ppt/theme/theme8.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slideLayouts/slideLayout32.xml" ContentType="application/vnd.openxmlformats-officedocument.presentationml.slideLayout+xml"/>
  <Override PartName="/ppt/theme/theme9.xml" ContentType="application/vnd.openxmlformats-officedocument.theme+xml"/>
  <Override PartName="/ppt/tags/tag35.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notesSlides/notesSlide2.xml" ContentType="application/vnd.openxmlformats-officedocument.presentationml.notesSlide+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notesSlides/notesSlide4.xml" ContentType="application/vnd.openxmlformats-officedocument.presentationml.notesSlide+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notesSlides/notesSlide9.xml" ContentType="application/vnd.openxmlformats-officedocument.presentationml.notesSlide+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notesSlides/notesSlide14.xml" ContentType="application/vnd.openxmlformats-officedocument.presentationml.notesSlide+xml"/>
  <Override PartName="/ppt/tags/tag50.xml" ContentType="application/vnd.openxmlformats-officedocument.presentationml.tags+xml"/>
  <Override PartName="/ppt/notesSlides/notesSlide15.xml" ContentType="application/vnd.openxmlformats-officedocument.presentationml.notesSlide+xml"/>
  <Override PartName="/ppt/tags/tag51.xml" ContentType="application/vnd.openxmlformats-officedocument.presentationml.tags+xml"/>
  <Override PartName="/ppt/notesSlides/notesSlide16.xml" ContentType="application/vnd.openxmlformats-officedocument.presentationml.notesSlide+xml"/>
  <Override PartName="/ppt/tags/tag52.xml" ContentType="application/vnd.openxmlformats-officedocument.presentationml.tags+xml"/>
  <Override PartName="/ppt/notesSlides/notesSlide17.xml" ContentType="application/vnd.openxmlformats-officedocument.presentationml.notesSlide+xml"/>
  <Override PartName="/ppt/tags/tag53.xml" ContentType="application/vnd.openxmlformats-officedocument.presentationml.tags+xml"/>
  <Override PartName="/ppt/notesSlides/notesSlide18.xml" ContentType="application/vnd.openxmlformats-officedocument.presentationml.notesSlide+xml"/>
  <Override PartName="/ppt/tags/tag54.xml" ContentType="application/vnd.openxmlformats-officedocument.presentationml.tags+xml"/>
  <Override PartName="/ppt/notesSlides/notesSlide19.xml" ContentType="application/vnd.openxmlformats-officedocument.presentationml.notesSlide+xml"/>
  <Override PartName="/ppt/tags/tag55.xml" ContentType="application/vnd.openxmlformats-officedocument.presentationml.tags+xml"/>
  <Override PartName="/ppt/notesSlides/notesSlide20.xml" ContentType="application/vnd.openxmlformats-officedocument.presentationml.notesSlide+xml"/>
  <Override PartName="/ppt/tags/tag56.xml" ContentType="application/vnd.openxmlformats-officedocument.presentationml.tags+xml"/>
  <Override PartName="/ppt/notesSlides/notesSlide21.xml" ContentType="application/vnd.openxmlformats-officedocument.presentationml.notesSlide+xml"/>
  <Override PartName="/ppt/tags/tag57.xml" ContentType="application/vnd.openxmlformats-officedocument.presentationml.tags+xml"/>
  <Override PartName="/ppt/notesSlides/notesSlide22.xml" ContentType="application/vnd.openxmlformats-officedocument.presentationml.notesSlide+xml"/>
  <Override PartName="/ppt/tags/tag58.xml" ContentType="application/vnd.openxmlformats-officedocument.presentationml.tags+xml"/>
  <Override PartName="/ppt/notesSlides/notesSlide23.xml" ContentType="application/vnd.openxmlformats-officedocument.presentationml.notesSlide+xml"/>
  <Override PartName="/ppt/tags/tag59.xml" ContentType="application/vnd.openxmlformats-officedocument.presentationml.tags+xml"/>
  <Override PartName="/ppt/notesSlides/notesSlide24.xml" ContentType="application/vnd.openxmlformats-officedocument.presentationml.notesSlide+xml"/>
  <Override PartName="/ppt/tags/tag60.xml" ContentType="application/vnd.openxmlformats-officedocument.presentationml.tags+xml"/>
  <Override PartName="/ppt/notesSlides/notesSlide25.xml" ContentType="application/vnd.openxmlformats-officedocument.presentationml.notesSlide+xml"/>
  <Override PartName="/ppt/tags/tag61.xml" ContentType="application/vnd.openxmlformats-officedocument.presentationml.tags+xml"/>
  <Override PartName="/ppt/notesSlides/notesSlide26.xml" ContentType="application/vnd.openxmlformats-officedocument.presentationml.notesSlide+xml"/>
  <Override PartName="/ppt/tags/tag62.xml" ContentType="application/vnd.openxmlformats-officedocument.presentationml.tags+xml"/>
  <Override PartName="/ppt/notesSlides/notesSlide27.xml" ContentType="application/vnd.openxmlformats-officedocument.presentationml.notesSlide+xml"/>
  <Override PartName="/ppt/tags/tag63.xml" ContentType="application/vnd.openxmlformats-officedocument.presentationml.tags+xml"/>
  <Override PartName="/ppt/notesSlides/notesSlide28.xml" ContentType="application/vnd.openxmlformats-officedocument.presentationml.notesSlide+xml"/>
  <Override PartName="/ppt/tags/tag64.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4"/>
    <p:sldMasterId id="2147483670" r:id="rId5"/>
    <p:sldMasterId id="2147483678" r:id="rId6"/>
    <p:sldMasterId id="2147483681" r:id="rId7"/>
    <p:sldMasterId id="2147483694" r:id="rId8"/>
    <p:sldMasterId id="2147483696" r:id="rId9"/>
    <p:sldMasterId id="2147483698" r:id="rId10"/>
    <p:sldMasterId id="2147483700" r:id="rId11"/>
    <p:sldMasterId id="2147483683" r:id="rId12"/>
  </p:sldMasterIdLst>
  <p:notesMasterIdLst>
    <p:notesMasterId r:id="rId42"/>
  </p:notesMasterIdLst>
  <p:handoutMasterIdLst>
    <p:handoutMasterId r:id="rId43"/>
  </p:handoutMasterIdLst>
  <p:sldIdLst>
    <p:sldId id="256" r:id="rId13"/>
    <p:sldId id="287" r:id="rId14"/>
    <p:sldId id="307" r:id="rId15"/>
    <p:sldId id="288" r:id="rId16"/>
    <p:sldId id="259" r:id="rId17"/>
    <p:sldId id="264" r:id="rId18"/>
    <p:sldId id="261" r:id="rId19"/>
    <p:sldId id="266" r:id="rId20"/>
    <p:sldId id="299" r:id="rId21"/>
    <p:sldId id="303" r:id="rId22"/>
    <p:sldId id="304" r:id="rId23"/>
    <p:sldId id="268" r:id="rId24"/>
    <p:sldId id="296" r:id="rId25"/>
    <p:sldId id="267" r:id="rId26"/>
    <p:sldId id="263" r:id="rId27"/>
    <p:sldId id="300" r:id="rId28"/>
    <p:sldId id="302" r:id="rId29"/>
    <p:sldId id="289" r:id="rId30"/>
    <p:sldId id="269" r:id="rId31"/>
    <p:sldId id="270" r:id="rId32"/>
    <p:sldId id="308" r:id="rId33"/>
    <p:sldId id="309" r:id="rId34"/>
    <p:sldId id="278" r:id="rId35"/>
    <p:sldId id="280" r:id="rId36"/>
    <p:sldId id="282" r:id="rId37"/>
    <p:sldId id="301" r:id="rId38"/>
    <p:sldId id="286" r:id="rId39"/>
    <p:sldId id="313" r:id="rId40"/>
    <p:sldId id="314" r:id="rId41"/>
  </p:sldIdLst>
  <p:sldSz cx="9144000" cy="6858000" type="screen4x3"/>
  <p:notesSz cx="7010400" cy="9236075"/>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0D2ED29-830A-4748-AFA2-823AA0B06831}">
          <p14:sldIdLst>
            <p14:sldId id="256"/>
            <p14:sldId id="287"/>
            <p14:sldId id="307"/>
          </p14:sldIdLst>
        </p14:section>
        <p14:section name="Backing Concepts" id="{54844CFB-4035-44E2-A7C9-8D5243EB70AE}">
          <p14:sldIdLst>
            <p14:sldId id="288"/>
            <p14:sldId id="259"/>
            <p14:sldId id="264"/>
            <p14:sldId id="261"/>
          </p14:sldIdLst>
        </p14:section>
        <p14:section name="Straight Line" id="{391C7D6C-EB5F-4DF9-A8CA-85F15AC8822E}">
          <p14:sldIdLst>
            <p14:sldId id="266"/>
            <p14:sldId id="299"/>
            <p14:sldId id="303"/>
            <p14:sldId id="304"/>
          </p14:sldIdLst>
        </p14:section>
        <p14:section name="Offset" id="{9B13F3DD-C3EC-461E-AFF0-6BAAA0739B00}">
          <p14:sldIdLst>
            <p14:sldId id="268"/>
            <p14:sldId id="296"/>
          </p14:sldIdLst>
        </p14:section>
        <p14:section name="Alley Dock" id="{98F755EF-5C0C-49E6-A242-3AFFA3BAA517}">
          <p14:sldIdLst>
            <p14:sldId id="267"/>
            <p14:sldId id="263"/>
            <p14:sldId id="300"/>
            <p14:sldId id="302"/>
          </p14:sldIdLst>
        </p14:section>
        <p14:section name="Coupling and Uncoupling" id="{C3172B29-2583-48A8-A067-1DC3B83F52CC}">
          <p14:sldIdLst>
            <p14:sldId id="289"/>
            <p14:sldId id="269"/>
            <p14:sldId id="270"/>
            <p14:sldId id="308"/>
            <p14:sldId id="309"/>
          </p14:sldIdLst>
        </p14:section>
        <p14:section name="Wrap Up" id="{9C498FDB-81EB-4CF6-B93C-6232E63AE37B}">
          <p14:sldIdLst>
            <p14:sldId id="278"/>
            <p14:sldId id="280"/>
            <p14:sldId id="282"/>
            <p14:sldId id="301"/>
            <p14:sldId id="286"/>
          </p14:sldIdLst>
        </p14:section>
        <p14:section name="Practical" id="{95F72882-BA91-4D23-AC33-3738972D59A6}">
          <p14:sldIdLst>
            <p14:sldId id="313"/>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8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0CA"/>
    <a:srgbClr val="5FB743"/>
    <a:srgbClr val="63BB46"/>
    <a:srgbClr val="2D97E5"/>
    <a:srgbClr val="417E2E"/>
    <a:srgbClr val="FDD106"/>
    <a:srgbClr val="2591CB"/>
    <a:srgbClr val="AFBEC5"/>
    <a:srgbClr val="F57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31" autoAdjust="0"/>
    <p:restoredTop sz="50328" autoAdjust="0"/>
  </p:normalViewPr>
  <p:slideViewPr>
    <p:cSldViewPr snapToGrid="0">
      <p:cViewPr varScale="1">
        <p:scale>
          <a:sx n="42" d="100"/>
          <a:sy n="42" d="100"/>
        </p:scale>
        <p:origin x="1376" y="32"/>
      </p:cViewPr>
      <p:guideLst>
        <p:guide orient="horz" pos="2160"/>
        <p:guide pos="2880"/>
      </p:guideLst>
    </p:cSldViewPr>
  </p:slideViewPr>
  <p:outlineViewPr>
    <p:cViewPr>
      <p:scale>
        <a:sx n="33" d="100"/>
        <a:sy n="33" d="100"/>
      </p:scale>
      <p:origin x="0" y="-539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9" d="100"/>
          <a:sy n="69" d="100"/>
        </p:scale>
        <p:origin x="323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19489-4F34-4D84-A9DB-280DF2A7ACC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6DE1EE0-AC48-484B-9794-552FCB949044}">
      <dgm:prSet phldrT="[Text]" custT="1"/>
      <dgm:spPr/>
      <dgm:t>
        <a:bodyPr/>
        <a:lstStyle/>
        <a:p>
          <a:r>
            <a:rPr lang="en-US" sz="2800" dirty="0" smtClean="0">
              <a:solidFill>
                <a:schemeClr val="bg1"/>
              </a:solidFill>
              <a:latin typeface="Calibri Light" panose="020F0302020204030204" pitchFamily="34" charset="0"/>
            </a:rPr>
            <a:t>Is it </a:t>
          </a:r>
          <a:r>
            <a:rPr lang="en-US" sz="2800" b="1" dirty="0" smtClean="0">
              <a:solidFill>
                <a:schemeClr val="bg1"/>
              </a:solidFill>
              <a:latin typeface="Calibri Light" panose="020F0302020204030204" pitchFamily="34" charset="0"/>
            </a:rPr>
            <a:t>NECESSARY</a:t>
          </a:r>
          <a:r>
            <a:rPr lang="en-US" sz="2800" dirty="0" smtClean="0">
              <a:solidFill>
                <a:schemeClr val="bg1"/>
              </a:solidFill>
              <a:latin typeface="Calibri Light" panose="020F0302020204030204" pitchFamily="34" charset="0"/>
            </a:rPr>
            <a:t>?</a:t>
          </a:r>
          <a:endParaRPr lang="en-US" sz="2800" dirty="0">
            <a:solidFill>
              <a:schemeClr val="bg1"/>
            </a:solidFill>
            <a:latin typeface="Calibri Light" panose="020F0302020204030204" pitchFamily="34" charset="0"/>
          </a:endParaRPr>
        </a:p>
      </dgm:t>
    </dgm:pt>
    <dgm:pt modelId="{65943945-CD25-4C78-8221-E61154F4274F}" type="parTrans" cxnId="{6389662F-F43A-4548-B1D4-5EC926BA3DA6}">
      <dgm:prSet/>
      <dgm:spPr/>
      <dgm:t>
        <a:bodyPr/>
        <a:lstStyle/>
        <a:p>
          <a:endParaRPr lang="en-US"/>
        </a:p>
      </dgm:t>
    </dgm:pt>
    <dgm:pt modelId="{DDF06344-8DAD-40BF-826A-6089F46F8910}" type="sibTrans" cxnId="{6389662F-F43A-4548-B1D4-5EC926BA3DA6}">
      <dgm:prSet/>
      <dgm:spPr/>
      <dgm:t>
        <a:bodyPr/>
        <a:lstStyle/>
        <a:p>
          <a:endParaRPr lang="en-US"/>
        </a:p>
      </dgm:t>
    </dgm:pt>
    <dgm:pt modelId="{543D959A-0B68-4D11-AC1A-68004B924752}">
      <dgm:prSet phldrT="[Text]" custT="1"/>
      <dgm:spPr/>
      <dgm:t>
        <a:bodyPr/>
        <a:lstStyle/>
        <a:p>
          <a:r>
            <a:rPr lang="en-US" sz="2800" dirty="0" smtClean="0">
              <a:solidFill>
                <a:schemeClr val="bg1"/>
              </a:solidFill>
              <a:latin typeface="Calibri Light" panose="020F0302020204030204" pitchFamily="34" charset="0"/>
            </a:rPr>
            <a:t>Is it </a:t>
          </a:r>
          <a:r>
            <a:rPr lang="en-US" sz="2800" b="1" dirty="0" smtClean="0">
              <a:solidFill>
                <a:schemeClr val="bg1"/>
              </a:solidFill>
              <a:latin typeface="Calibri Light" panose="020F0302020204030204" pitchFamily="34" charset="0"/>
            </a:rPr>
            <a:t>LEGAL</a:t>
          </a:r>
          <a:r>
            <a:rPr lang="en-US" sz="2800" dirty="0" smtClean="0">
              <a:solidFill>
                <a:schemeClr val="bg1"/>
              </a:solidFill>
              <a:latin typeface="Calibri Light" panose="020F0302020204030204" pitchFamily="34" charset="0"/>
            </a:rPr>
            <a:t>?</a:t>
          </a:r>
          <a:endParaRPr lang="en-US" sz="2800" dirty="0">
            <a:solidFill>
              <a:schemeClr val="bg1"/>
            </a:solidFill>
            <a:latin typeface="Calibri Light" panose="020F0302020204030204" pitchFamily="34" charset="0"/>
          </a:endParaRPr>
        </a:p>
      </dgm:t>
    </dgm:pt>
    <dgm:pt modelId="{6B4122EF-875C-4DD6-B0BB-8D2CDD79C8A0}" type="parTrans" cxnId="{AA15ABDC-D7D3-4F0E-BD05-CF65E968B3C1}">
      <dgm:prSet/>
      <dgm:spPr/>
      <dgm:t>
        <a:bodyPr/>
        <a:lstStyle/>
        <a:p>
          <a:endParaRPr lang="en-US"/>
        </a:p>
      </dgm:t>
    </dgm:pt>
    <dgm:pt modelId="{A06213D3-1E3F-414B-B748-1627B38AF83A}" type="sibTrans" cxnId="{AA15ABDC-D7D3-4F0E-BD05-CF65E968B3C1}">
      <dgm:prSet/>
      <dgm:spPr/>
      <dgm:t>
        <a:bodyPr/>
        <a:lstStyle/>
        <a:p>
          <a:endParaRPr lang="en-US"/>
        </a:p>
      </dgm:t>
    </dgm:pt>
    <dgm:pt modelId="{6A56B277-BD7E-45AF-85B4-AE64A027B156}">
      <dgm:prSet phldrT="[Text]" custT="1"/>
      <dgm:spPr/>
      <dgm:t>
        <a:bodyPr/>
        <a:lstStyle/>
        <a:p>
          <a:r>
            <a:rPr lang="en-US" sz="2800" dirty="0" smtClean="0">
              <a:solidFill>
                <a:schemeClr val="bg1"/>
              </a:solidFill>
              <a:latin typeface="Calibri Light" panose="020F0302020204030204" pitchFamily="34" charset="0"/>
            </a:rPr>
            <a:t>Is it </a:t>
          </a:r>
          <a:r>
            <a:rPr lang="en-US" sz="2800" b="1" dirty="0" smtClean="0">
              <a:solidFill>
                <a:schemeClr val="bg1"/>
              </a:solidFill>
              <a:latin typeface="Calibri Light" panose="020F0302020204030204" pitchFamily="34" charset="0"/>
            </a:rPr>
            <a:t>SAFE</a:t>
          </a:r>
          <a:r>
            <a:rPr lang="en-US" sz="2800" dirty="0" smtClean="0">
              <a:solidFill>
                <a:schemeClr val="bg1"/>
              </a:solidFill>
              <a:latin typeface="Calibri Light" panose="020F0302020204030204" pitchFamily="34" charset="0"/>
            </a:rPr>
            <a:t>?</a:t>
          </a:r>
          <a:endParaRPr lang="en-US" sz="2800" dirty="0">
            <a:solidFill>
              <a:schemeClr val="bg1"/>
            </a:solidFill>
            <a:latin typeface="Calibri Light" panose="020F0302020204030204" pitchFamily="34" charset="0"/>
          </a:endParaRPr>
        </a:p>
      </dgm:t>
    </dgm:pt>
    <dgm:pt modelId="{D15FF9C0-567E-43D5-AE92-E7C274188CCB}" type="parTrans" cxnId="{DD711D3A-1931-4D00-AC93-195D787762D7}">
      <dgm:prSet/>
      <dgm:spPr/>
      <dgm:t>
        <a:bodyPr/>
        <a:lstStyle/>
        <a:p>
          <a:endParaRPr lang="en-US"/>
        </a:p>
      </dgm:t>
    </dgm:pt>
    <dgm:pt modelId="{95AFC4E5-E14A-4589-BF87-1B58B02FCD9E}" type="sibTrans" cxnId="{DD711D3A-1931-4D00-AC93-195D787762D7}">
      <dgm:prSet/>
      <dgm:spPr/>
      <dgm:t>
        <a:bodyPr/>
        <a:lstStyle/>
        <a:p>
          <a:endParaRPr lang="en-US"/>
        </a:p>
      </dgm:t>
    </dgm:pt>
    <dgm:pt modelId="{D1D1302A-4C04-4435-8DF2-5E6337B89BBB}" type="pres">
      <dgm:prSet presAssocID="{25419489-4F34-4D84-A9DB-280DF2A7ACC3}" presName="Name0" presStyleCnt="0">
        <dgm:presLayoutVars>
          <dgm:chMax val="7"/>
          <dgm:chPref val="7"/>
          <dgm:dir/>
        </dgm:presLayoutVars>
      </dgm:prSet>
      <dgm:spPr/>
      <dgm:t>
        <a:bodyPr/>
        <a:lstStyle/>
        <a:p>
          <a:endParaRPr lang="en-US"/>
        </a:p>
      </dgm:t>
    </dgm:pt>
    <dgm:pt modelId="{4DC1CE74-E822-4AAC-ADC5-43913CB0E90B}" type="pres">
      <dgm:prSet presAssocID="{25419489-4F34-4D84-A9DB-280DF2A7ACC3}" presName="Name1" presStyleCnt="0"/>
      <dgm:spPr/>
    </dgm:pt>
    <dgm:pt modelId="{DC1EC94D-A235-4B37-987C-205238AC97F4}" type="pres">
      <dgm:prSet presAssocID="{25419489-4F34-4D84-A9DB-280DF2A7ACC3}" presName="cycle" presStyleCnt="0"/>
      <dgm:spPr/>
    </dgm:pt>
    <dgm:pt modelId="{8CB44F90-9DE4-4A6D-ADA4-AA0439FFE4E2}" type="pres">
      <dgm:prSet presAssocID="{25419489-4F34-4D84-A9DB-280DF2A7ACC3}" presName="srcNode" presStyleLbl="node1" presStyleIdx="0" presStyleCnt="3"/>
      <dgm:spPr/>
    </dgm:pt>
    <dgm:pt modelId="{2C099E7D-3E99-4EF9-B3C2-740AB1354EAF}" type="pres">
      <dgm:prSet presAssocID="{25419489-4F34-4D84-A9DB-280DF2A7ACC3}" presName="conn" presStyleLbl="parChTrans1D2" presStyleIdx="0" presStyleCnt="1"/>
      <dgm:spPr/>
      <dgm:t>
        <a:bodyPr/>
        <a:lstStyle/>
        <a:p>
          <a:endParaRPr lang="en-US"/>
        </a:p>
      </dgm:t>
    </dgm:pt>
    <dgm:pt modelId="{37729C72-EF0C-4093-914B-03BFA468E4D0}" type="pres">
      <dgm:prSet presAssocID="{25419489-4F34-4D84-A9DB-280DF2A7ACC3}" presName="extraNode" presStyleLbl="node1" presStyleIdx="0" presStyleCnt="3"/>
      <dgm:spPr/>
    </dgm:pt>
    <dgm:pt modelId="{6B244BEB-C43A-49CB-8516-786B9738AA42}" type="pres">
      <dgm:prSet presAssocID="{25419489-4F34-4D84-A9DB-280DF2A7ACC3}" presName="dstNode" presStyleLbl="node1" presStyleIdx="0" presStyleCnt="3"/>
      <dgm:spPr/>
    </dgm:pt>
    <dgm:pt modelId="{7A4CFE9E-16E6-4A03-A3A5-18FF7444987D}" type="pres">
      <dgm:prSet presAssocID="{96DE1EE0-AC48-484B-9794-552FCB949044}" presName="text_1" presStyleLbl="node1" presStyleIdx="0" presStyleCnt="3">
        <dgm:presLayoutVars>
          <dgm:bulletEnabled val="1"/>
        </dgm:presLayoutVars>
      </dgm:prSet>
      <dgm:spPr/>
      <dgm:t>
        <a:bodyPr/>
        <a:lstStyle/>
        <a:p>
          <a:endParaRPr lang="en-US"/>
        </a:p>
      </dgm:t>
    </dgm:pt>
    <dgm:pt modelId="{133EF35E-F10F-47DF-81EC-2C563640B944}" type="pres">
      <dgm:prSet presAssocID="{96DE1EE0-AC48-484B-9794-552FCB949044}" presName="accent_1" presStyleCnt="0"/>
      <dgm:spPr/>
    </dgm:pt>
    <dgm:pt modelId="{58AE6669-7139-4D62-9671-1259E0CBE02F}" type="pres">
      <dgm:prSet presAssocID="{96DE1EE0-AC48-484B-9794-552FCB949044}" presName="accentRepeatNode" presStyleLbl="solidFgAcc1" presStyleIdx="0" presStyleCnt="3"/>
      <dgm:spPr/>
      <dgm:t>
        <a:bodyPr/>
        <a:lstStyle/>
        <a:p>
          <a:endParaRPr lang="en-US"/>
        </a:p>
      </dgm:t>
    </dgm:pt>
    <dgm:pt modelId="{EE50499A-835E-4BEE-A655-772BA9171C5E}" type="pres">
      <dgm:prSet presAssocID="{543D959A-0B68-4D11-AC1A-68004B924752}" presName="text_2" presStyleLbl="node1" presStyleIdx="1" presStyleCnt="3">
        <dgm:presLayoutVars>
          <dgm:bulletEnabled val="1"/>
        </dgm:presLayoutVars>
      </dgm:prSet>
      <dgm:spPr/>
      <dgm:t>
        <a:bodyPr/>
        <a:lstStyle/>
        <a:p>
          <a:endParaRPr lang="en-US"/>
        </a:p>
      </dgm:t>
    </dgm:pt>
    <dgm:pt modelId="{85EB9810-7799-4561-9264-85E497EC2422}" type="pres">
      <dgm:prSet presAssocID="{543D959A-0B68-4D11-AC1A-68004B924752}" presName="accent_2" presStyleCnt="0"/>
      <dgm:spPr/>
    </dgm:pt>
    <dgm:pt modelId="{DE4D850B-734D-4FAC-8DDA-5DAF008C8DC9}" type="pres">
      <dgm:prSet presAssocID="{543D959A-0B68-4D11-AC1A-68004B924752}" presName="accentRepeatNode" presStyleLbl="solidFgAcc1" presStyleIdx="1" presStyleCnt="3"/>
      <dgm:spPr/>
    </dgm:pt>
    <dgm:pt modelId="{2F0081C6-7D59-438E-87D1-D26637F868FA}" type="pres">
      <dgm:prSet presAssocID="{6A56B277-BD7E-45AF-85B4-AE64A027B156}" presName="text_3" presStyleLbl="node1" presStyleIdx="2" presStyleCnt="3">
        <dgm:presLayoutVars>
          <dgm:bulletEnabled val="1"/>
        </dgm:presLayoutVars>
      </dgm:prSet>
      <dgm:spPr/>
      <dgm:t>
        <a:bodyPr/>
        <a:lstStyle/>
        <a:p>
          <a:endParaRPr lang="en-US"/>
        </a:p>
      </dgm:t>
    </dgm:pt>
    <dgm:pt modelId="{0169E4AC-1D66-4219-9B2A-ADEBAA46BF04}" type="pres">
      <dgm:prSet presAssocID="{6A56B277-BD7E-45AF-85B4-AE64A027B156}" presName="accent_3" presStyleCnt="0"/>
      <dgm:spPr/>
    </dgm:pt>
    <dgm:pt modelId="{A8EF3F1B-C194-4E2B-907A-10D72B0BBA97}" type="pres">
      <dgm:prSet presAssocID="{6A56B277-BD7E-45AF-85B4-AE64A027B156}" presName="accentRepeatNode" presStyleLbl="solidFgAcc1" presStyleIdx="2" presStyleCnt="3"/>
      <dgm:spPr/>
    </dgm:pt>
  </dgm:ptLst>
  <dgm:cxnLst>
    <dgm:cxn modelId="{E8487901-69D6-4A37-A7E2-F7FC21F17696}" type="presOf" srcId="{DDF06344-8DAD-40BF-826A-6089F46F8910}" destId="{2C099E7D-3E99-4EF9-B3C2-740AB1354EAF}" srcOrd="0" destOrd="0" presId="urn:microsoft.com/office/officeart/2008/layout/VerticalCurvedList"/>
    <dgm:cxn modelId="{C3A1D90C-FB89-4562-BEEA-0465C5120BD5}" type="presOf" srcId="{25419489-4F34-4D84-A9DB-280DF2A7ACC3}" destId="{D1D1302A-4C04-4435-8DF2-5E6337B89BBB}" srcOrd="0" destOrd="0" presId="urn:microsoft.com/office/officeart/2008/layout/VerticalCurvedList"/>
    <dgm:cxn modelId="{FB7734C1-44B5-4544-A327-DD6E93D5B32B}" type="presOf" srcId="{96DE1EE0-AC48-484B-9794-552FCB949044}" destId="{7A4CFE9E-16E6-4A03-A3A5-18FF7444987D}" srcOrd="0" destOrd="0" presId="urn:microsoft.com/office/officeart/2008/layout/VerticalCurvedList"/>
    <dgm:cxn modelId="{6389662F-F43A-4548-B1D4-5EC926BA3DA6}" srcId="{25419489-4F34-4D84-A9DB-280DF2A7ACC3}" destId="{96DE1EE0-AC48-484B-9794-552FCB949044}" srcOrd="0" destOrd="0" parTransId="{65943945-CD25-4C78-8221-E61154F4274F}" sibTransId="{DDF06344-8DAD-40BF-826A-6089F46F8910}"/>
    <dgm:cxn modelId="{AA15ABDC-D7D3-4F0E-BD05-CF65E968B3C1}" srcId="{25419489-4F34-4D84-A9DB-280DF2A7ACC3}" destId="{543D959A-0B68-4D11-AC1A-68004B924752}" srcOrd="1" destOrd="0" parTransId="{6B4122EF-875C-4DD6-B0BB-8D2CDD79C8A0}" sibTransId="{A06213D3-1E3F-414B-B748-1627B38AF83A}"/>
    <dgm:cxn modelId="{9348BF55-985F-4177-9AE3-3721B1F9A405}" type="presOf" srcId="{543D959A-0B68-4D11-AC1A-68004B924752}" destId="{EE50499A-835E-4BEE-A655-772BA9171C5E}" srcOrd="0" destOrd="0" presId="urn:microsoft.com/office/officeart/2008/layout/VerticalCurvedList"/>
    <dgm:cxn modelId="{6C182F10-F5AC-406B-80D5-EEB3E157BB83}" type="presOf" srcId="{6A56B277-BD7E-45AF-85B4-AE64A027B156}" destId="{2F0081C6-7D59-438E-87D1-D26637F868FA}" srcOrd="0" destOrd="0" presId="urn:microsoft.com/office/officeart/2008/layout/VerticalCurvedList"/>
    <dgm:cxn modelId="{DD711D3A-1931-4D00-AC93-195D787762D7}" srcId="{25419489-4F34-4D84-A9DB-280DF2A7ACC3}" destId="{6A56B277-BD7E-45AF-85B4-AE64A027B156}" srcOrd="2" destOrd="0" parTransId="{D15FF9C0-567E-43D5-AE92-E7C274188CCB}" sibTransId="{95AFC4E5-E14A-4589-BF87-1B58B02FCD9E}"/>
    <dgm:cxn modelId="{753429E7-218E-4ADA-89C2-5D217896453F}" type="presParOf" srcId="{D1D1302A-4C04-4435-8DF2-5E6337B89BBB}" destId="{4DC1CE74-E822-4AAC-ADC5-43913CB0E90B}" srcOrd="0" destOrd="0" presId="urn:microsoft.com/office/officeart/2008/layout/VerticalCurvedList"/>
    <dgm:cxn modelId="{B68146D6-812C-46A4-84EF-1F1FCC3F78B3}" type="presParOf" srcId="{4DC1CE74-E822-4AAC-ADC5-43913CB0E90B}" destId="{DC1EC94D-A235-4B37-987C-205238AC97F4}" srcOrd="0" destOrd="0" presId="urn:microsoft.com/office/officeart/2008/layout/VerticalCurvedList"/>
    <dgm:cxn modelId="{54CDA823-B286-46CC-B160-9572C64ADCEB}" type="presParOf" srcId="{DC1EC94D-A235-4B37-987C-205238AC97F4}" destId="{8CB44F90-9DE4-4A6D-ADA4-AA0439FFE4E2}" srcOrd="0" destOrd="0" presId="urn:microsoft.com/office/officeart/2008/layout/VerticalCurvedList"/>
    <dgm:cxn modelId="{1A3FB4B5-580E-41DA-BB88-D0B92CA9B922}" type="presParOf" srcId="{DC1EC94D-A235-4B37-987C-205238AC97F4}" destId="{2C099E7D-3E99-4EF9-B3C2-740AB1354EAF}" srcOrd="1" destOrd="0" presId="urn:microsoft.com/office/officeart/2008/layout/VerticalCurvedList"/>
    <dgm:cxn modelId="{3C03371A-C1AA-47A7-B622-375E282F2929}" type="presParOf" srcId="{DC1EC94D-A235-4B37-987C-205238AC97F4}" destId="{37729C72-EF0C-4093-914B-03BFA468E4D0}" srcOrd="2" destOrd="0" presId="urn:microsoft.com/office/officeart/2008/layout/VerticalCurvedList"/>
    <dgm:cxn modelId="{7800BD0A-CA81-4CDE-8A34-53872B0E2B4A}" type="presParOf" srcId="{DC1EC94D-A235-4B37-987C-205238AC97F4}" destId="{6B244BEB-C43A-49CB-8516-786B9738AA42}" srcOrd="3" destOrd="0" presId="urn:microsoft.com/office/officeart/2008/layout/VerticalCurvedList"/>
    <dgm:cxn modelId="{FF7B99CD-E998-4F4E-8ECE-F0873BCEDDEF}" type="presParOf" srcId="{4DC1CE74-E822-4AAC-ADC5-43913CB0E90B}" destId="{7A4CFE9E-16E6-4A03-A3A5-18FF7444987D}" srcOrd="1" destOrd="0" presId="urn:microsoft.com/office/officeart/2008/layout/VerticalCurvedList"/>
    <dgm:cxn modelId="{BBD47EC6-96BA-4D4C-8F53-4408F9269D28}" type="presParOf" srcId="{4DC1CE74-E822-4AAC-ADC5-43913CB0E90B}" destId="{133EF35E-F10F-47DF-81EC-2C563640B944}" srcOrd="2" destOrd="0" presId="urn:microsoft.com/office/officeart/2008/layout/VerticalCurvedList"/>
    <dgm:cxn modelId="{8B8A32FB-DB1C-4A63-9146-8ECA04367253}" type="presParOf" srcId="{133EF35E-F10F-47DF-81EC-2C563640B944}" destId="{58AE6669-7139-4D62-9671-1259E0CBE02F}" srcOrd="0" destOrd="0" presId="urn:microsoft.com/office/officeart/2008/layout/VerticalCurvedList"/>
    <dgm:cxn modelId="{6A797549-57D7-491A-B945-AA3E2B0A1388}" type="presParOf" srcId="{4DC1CE74-E822-4AAC-ADC5-43913CB0E90B}" destId="{EE50499A-835E-4BEE-A655-772BA9171C5E}" srcOrd="3" destOrd="0" presId="urn:microsoft.com/office/officeart/2008/layout/VerticalCurvedList"/>
    <dgm:cxn modelId="{F29968B2-8809-458D-84AD-AC6072917BA8}" type="presParOf" srcId="{4DC1CE74-E822-4AAC-ADC5-43913CB0E90B}" destId="{85EB9810-7799-4561-9264-85E497EC2422}" srcOrd="4" destOrd="0" presId="urn:microsoft.com/office/officeart/2008/layout/VerticalCurvedList"/>
    <dgm:cxn modelId="{6C0B76DB-C24C-401C-9C9C-D6EED87740E0}" type="presParOf" srcId="{85EB9810-7799-4561-9264-85E497EC2422}" destId="{DE4D850B-734D-4FAC-8DDA-5DAF008C8DC9}" srcOrd="0" destOrd="0" presId="urn:microsoft.com/office/officeart/2008/layout/VerticalCurvedList"/>
    <dgm:cxn modelId="{C6B05DDD-C378-4E1B-9AEF-6798DA6A7B6F}" type="presParOf" srcId="{4DC1CE74-E822-4AAC-ADC5-43913CB0E90B}" destId="{2F0081C6-7D59-438E-87D1-D26637F868FA}" srcOrd="5" destOrd="0" presId="urn:microsoft.com/office/officeart/2008/layout/VerticalCurvedList"/>
    <dgm:cxn modelId="{C23E71C2-BC10-475D-A754-94EB4E56C018}" type="presParOf" srcId="{4DC1CE74-E822-4AAC-ADC5-43913CB0E90B}" destId="{0169E4AC-1D66-4219-9B2A-ADEBAA46BF04}" srcOrd="6" destOrd="0" presId="urn:microsoft.com/office/officeart/2008/layout/VerticalCurvedList"/>
    <dgm:cxn modelId="{BFBE4B9B-93CD-4AF7-B73D-C52EE5120C76}" type="presParOf" srcId="{0169E4AC-1D66-4219-9B2A-ADEBAA46BF04}" destId="{A8EF3F1B-C194-4E2B-907A-10D72B0BBA9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43F56EA-8ECC-4024-A8D1-127F0154830D}"/>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B3AAB079-B003-47C9-918A-73159677363A}"/>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A1D5FC21-C888-4100-9733-9B472F218229}" type="datetimeFigureOut">
              <a:rPr lang="en-US" smtClean="0"/>
              <a:t>12/8/2021</a:t>
            </a:fld>
            <a:endParaRPr lang="en-US" dirty="0"/>
          </a:p>
        </p:txBody>
      </p:sp>
      <p:sp>
        <p:nvSpPr>
          <p:cNvPr id="4" name="Footer Placeholder 3">
            <a:extLst>
              <a:ext uri="{FF2B5EF4-FFF2-40B4-BE49-F238E27FC236}">
                <a16:creationId xmlns:a16="http://schemas.microsoft.com/office/drawing/2014/main" xmlns="" id="{BCE81674-B423-4A62-8B66-FDA2A4DC6221}"/>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69A77F04-C7D9-4948-9CAB-DCC9EF500F69}"/>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CEF43A11-90A3-42E7-8CF6-431A2107D1E1}" type="slidenum">
              <a:rPr lang="en-US" smtClean="0"/>
              <a:t>‹#›</a:t>
            </a:fld>
            <a:endParaRPr lang="en-US" dirty="0"/>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C95A6671-F96F-4532-B4EE-20AEA24545AD}" type="datetimeFigureOut">
              <a:rPr lang="en-CA" smtClean="0"/>
              <a:t>2021-12-08</a:t>
            </a:fld>
            <a:endParaRPr lang="en-CA"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D2AAB52B-0897-46EF-ACB7-C2A1E9716B33}" type="slidenum">
              <a:rPr lang="en-CA" smtClean="0"/>
              <a:t>‹#›</a:t>
            </a:fld>
            <a:endParaRPr lang="en-CA" dirty="0"/>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dirty="0"/>
          </a:p>
        </p:txBody>
      </p:sp>
    </p:spTree>
    <p:extLst>
      <p:ext uri="{BB962C8B-B14F-4D97-AF65-F5344CB8AC3E}">
        <p14:creationId xmlns:p14="http://schemas.microsoft.com/office/powerpoint/2010/main" val="3430888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smtClean="0">
                <a:solidFill>
                  <a:schemeClr val="tx1"/>
                </a:solidFill>
                <a:effectLst/>
                <a:latin typeface="+mn-lt"/>
                <a:ea typeface="+mn-ea"/>
                <a:cs typeface="+mn-cs"/>
              </a:rPr>
              <a:t>SAY:</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How to manoeuvre the vehicle:</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Steer in the opposite direction of where you want the trailer to go.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Steer in the other direction to maintain the arc of the tractor and trailer.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Steer to the inside of the arc to straighten the tractor.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Continually adjust the tractor-to-trailer angle to continue in a straight line to the dock.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Pull forward as often as necessary to either readjust the tractor-trailer angle, or to adjust the angle of the trailer to the dock.</a:t>
            </a:r>
            <a:endParaRPr lang="en-CA"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10</a:t>
            </a:fld>
            <a:endParaRPr lang="en-CA" dirty="0"/>
          </a:p>
        </p:txBody>
      </p:sp>
    </p:spTree>
    <p:extLst>
      <p:ext uri="{BB962C8B-B14F-4D97-AF65-F5344CB8AC3E}">
        <p14:creationId xmlns:p14="http://schemas.microsoft.com/office/powerpoint/2010/main" val="197682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smtClean="0">
                <a:solidFill>
                  <a:schemeClr val="tx1"/>
                </a:solidFill>
                <a:effectLst/>
                <a:latin typeface="+mn-lt"/>
                <a:ea typeface="+mn-ea"/>
                <a:cs typeface="+mn-cs"/>
              </a:rPr>
              <a:t>SAY:</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Another manoeuvring approach is to:</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Place your hands on the bottom of the steering wheel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Move your hand in the same direction that you want the trailer to go.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The truck must follow an S-shape to bring the trailer around smoothly.  </a:t>
            </a:r>
            <a:endParaRPr lang="en-CA"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11</a:t>
            </a:fld>
            <a:endParaRPr lang="en-CA" dirty="0"/>
          </a:p>
        </p:txBody>
      </p:sp>
    </p:spTree>
    <p:extLst>
      <p:ext uri="{BB962C8B-B14F-4D97-AF65-F5344CB8AC3E}">
        <p14:creationId xmlns:p14="http://schemas.microsoft.com/office/powerpoint/2010/main" val="1876541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You will sometimes be required to move from one loading dock to an adjacent one along the same wall. It resembles backing in for parallel parking, without having to fit between vehicles behind and ahead of you, but with the added complexity of aligning the tractor and trailer.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DO</a:t>
            </a:r>
            <a:r>
              <a:rPr lang="en-US" sz="1200" kern="1200" dirty="0" smtClean="0">
                <a:solidFill>
                  <a:schemeClr val="tx1"/>
                </a:solidFill>
                <a:effectLst/>
                <a:latin typeface="+mn-lt"/>
                <a:ea typeface="+mn-ea"/>
                <a:cs typeface="+mn-cs"/>
              </a:rPr>
              <a:t>: Refer students to the Offset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Backing procedure in Lesson 7 of the textbook.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CA"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12</a:t>
            </a:fld>
            <a:endParaRPr lang="en-CA" dirty="0"/>
          </a:p>
        </p:txBody>
      </p:sp>
    </p:spTree>
    <p:extLst>
      <p:ext uri="{BB962C8B-B14F-4D97-AF65-F5344CB8AC3E}">
        <p14:creationId xmlns:p14="http://schemas.microsoft.com/office/powerpoint/2010/main" val="3267975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Other than the steering direction, the procedure is the same for both left side and  right side offset backing:</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Drive forward 1.5 vehicle lengths.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Shift into neutral, apply the parking park, and turn on the hazard lights.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Exit the vehicle and walk around the vehicle to check for clearance, and obstacles or hazards beside, behind or under the vehicle. Take actions to clear any obstacles or hazards.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Re-enter the vehicle, release the parking brake and sound the horn.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Use your mirrors to re-check for obstacles.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Shift into reverse, in the lowest gear possible.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Reverse at idle speed, and begin steering:</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For a left side offset, steer right to move the trailer to the left.</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For a right side offset, steer left to move the trailer to the right.</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Check both mirrors for positioning.</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At the correct point, steer in the opposite direction to align the trailer with the target space. Continue checking both mirrors for positioning.</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Steer as required to straighten the truck and trailer, and align to the target space.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Gently stop when you reach the desired position.</a:t>
            </a:r>
            <a:endParaRPr lang="en-CA"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13</a:t>
            </a:fld>
            <a:endParaRPr lang="en-CA" dirty="0"/>
          </a:p>
        </p:txBody>
      </p:sp>
    </p:spTree>
    <p:extLst>
      <p:ext uri="{BB962C8B-B14F-4D97-AF65-F5344CB8AC3E}">
        <p14:creationId xmlns:p14="http://schemas.microsoft.com/office/powerpoint/2010/main" val="1571265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latin typeface="Franklin Gothic Book"/>
              </a:rPr>
              <a:t>SAY: </a:t>
            </a:r>
            <a:r>
              <a:rPr lang="en-CA" sz="1200" kern="1200" dirty="0" smtClean="0">
                <a:solidFill>
                  <a:schemeClr val="tx1"/>
                </a:solidFill>
                <a:effectLst/>
                <a:latin typeface="+mn-lt"/>
                <a:ea typeface="+mn-ea"/>
                <a:cs typeface="+mn-cs"/>
              </a:rPr>
              <a:t>This method is used when there is not enough space to do straight line backing.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This is the most difficult and potentially most dangerous backing manoeuvre. It’s especially challenging if you are backing to the right side, because you can’t clearly see the target space and you have to use your right side mirrors. No matter which side you use, it’s best to avoid this manoeuvre if possible.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DO</a:t>
            </a:r>
            <a:r>
              <a:rPr lang="en-US" sz="1200" kern="1200" dirty="0" smtClean="0">
                <a:solidFill>
                  <a:schemeClr val="tx1"/>
                </a:solidFill>
                <a:effectLst/>
                <a:latin typeface="+mn-lt"/>
                <a:ea typeface="+mn-ea"/>
                <a:cs typeface="+mn-cs"/>
              </a:rPr>
              <a:t>: Refer students to the Alley Dock Backing procedure in Lesson 7 of the textbook.</a:t>
            </a: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14</a:t>
            </a:fld>
            <a:endParaRPr lang="en-CA" dirty="0"/>
          </a:p>
        </p:txBody>
      </p:sp>
    </p:spTree>
    <p:extLst>
      <p:ext uri="{BB962C8B-B14F-4D97-AF65-F5344CB8AC3E}">
        <p14:creationId xmlns:p14="http://schemas.microsoft.com/office/powerpoint/2010/main" val="2723551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smtClean="0">
                <a:solidFill>
                  <a:schemeClr val="tx1"/>
                </a:solidFill>
                <a:effectLst/>
                <a:latin typeface="+mn-lt"/>
                <a:ea typeface="+mn-ea"/>
                <a:cs typeface="+mn-cs"/>
              </a:rPr>
              <a:t>SAY: </a:t>
            </a:r>
          </a:p>
          <a:p>
            <a:pPr lvl="0"/>
            <a:endParaRPr lang="en-US" sz="1200" b="1"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Other than the steering direction and which mirrors to check, the procedure is the same for both left side and right side backing:</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Before starting the manoeuvre, shift into neutral, apply the parking park, and turn on the hazard lights.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Exit the vehicle and walk around the vehicle to check for clearance, and obstacles or hazards beside, behind or under the vehicle. Take actions to clear any obstacles or hazards.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Re-enter the vehicle, release the parking brake and sound the horn.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Use your mirrors to re-check for obstacles.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Shift into reverse, in the lowest gear possible.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Reverse at a walking pace, and begin steering:</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For left</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side backing, steer right to move the trailer to the left.</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For right side backing, steer left to move the trailer to the right.</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Check both mirrors for positioning.</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At the correct point, steer in the opposite direction to align the trailer with the target space. </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For left</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side backing, steer left.  </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For right side backing, steer right.</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To align the tractor with the trailer, continue steering in the same direction, but more tightly.</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Continue checking both mirrors for positioning.</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Pull up as often as needed to adjust angles to align the vehicle with the target space.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Steer as required to straighten the truck and trailer, and align to the target space.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Gently stop when you reach the desired position.</a:t>
            </a:r>
          </a:p>
          <a:p>
            <a:pPr lvl="0"/>
            <a:endParaRPr lang="en-CA"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15</a:t>
            </a:fld>
            <a:endParaRPr lang="en-CA" dirty="0"/>
          </a:p>
        </p:txBody>
      </p:sp>
    </p:spTree>
    <p:extLst>
      <p:ext uri="{BB962C8B-B14F-4D97-AF65-F5344CB8AC3E}">
        <p14:creationId xmlns:p14="http://schemas.microsoft.com/office/powerpoint/2010/main" val="1292616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For right side alley dock backing, it’s more difficult to see where you are going. Use your passenger-side mirrors and exit the vehicle to check your position .</a:t>
            </a:r>
            <a:r>
              <a:rPr lang="en-US" dirty="0" smtClean="0">
                <a:effectLst/>
              </a:rPr>
              <a:t> </a:t>
            </a:r>
            <a:r>
              <a:rPr lang="en-US" sz="1200" kern="1200" dirty="0" smtClean="0">
                <a:solidFill>
                  <a:schemeClr val="tx1"/>
                </a:solidFill>
                <a:effectLst/>
                <a:latin typeface="+mn-lt"/>
                <a:ea typeface="+mn-ea"/>
                <a:cs typeface="+mn-cs"/>
              </a:rPr>
              <a:t>N</a:t>
            </a:r>
            <a:r>
              <a:rPr lang="en-CA" sz="1200" kern="1200" dirty="0" smtClean="0">
                <a:solidFill>
                  <a:schemeClr val="tx1"/>
                </a:solidFill>
                <a:effectLst/>
                <a:latin typeface="+mn-lt"/>
                <a:ea typeface="+mn-ea"/>
                <a:cs typeface="+mn-cs"/>
              </a:rPr>
              <a:t>o matter which side you use, it’s best to avoid this manoeuvre if possible.</a:t>
            </a:r>
          </a:p>
        </p:txBody>
      </p:sp>
      <p:sp>
        <p:nvSpPr>
          <p:cNvPr id="4" name="Slide Number Placeholder 3"/>
          <p:cNvSpPr>
            <a:spLocks noGrp="1"/>
          </p:cNvSpPr>
          <p:nvPr>
            <p:ph type="sldNum" sz="quarter" idx="10"/>
          </p:nvPr>
        </p:nvSpPr>
        <p:spPr/>
        <p:txBody>
          <a:bodyPr/>
          <a:lstStyle/>
          <a:p>
            <a:fld id="{D2AAB52B-0897-46EF-ACB7-C2A1E9716B33}" type="slidenum">
              <a:rPr lang="en-CA" smtClean="0"/>
              <a:t>16</a:t>
            </a:fld>
            <a:endParaRPr lang="en-CA" dirty="0"/>
          </a:p>
        </p:txBody>
      </p:sp>
    </p:spTree>
    <p:extLst>
      <p:ext uri="{BB962C8B-B14F-4D97-AF65-F5344CB8AC3E}">
        <p14:creationId xmlns:p14="http://schemas.microsoft.com/office/powerpoint/2010/main" val="453749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You</a:t>
            </a:r>
            <a:r>
              <a:rPr lang="en-US" baseline="0" dirty="0" smtClean="0"/>
              <a:t> will have 15 minutes to complete Exercise 1 in the Exercise Book.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17</a:t>
            </a:fld>
            <a:endParaRPr lang="en-CA" dirty="0"/>
          </a:p>
        </p:txBody>
      </p:sp>
    </p:spTree>
    <p:extLst>
      <p:ext uri="{BB962C8B-B14F-4D97-AF65-F5344CB8AC3E}">
        <p14:creationId xmlns:p14="http://schemas.microsoft.com/office/powerpoint/2010/main" val="3304414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Read slide. </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18</a:t>
            </a:fld>
            <a:endParaRPr lang="en-CA" dirty="0"/>
          </a:p>
        </p:txBody>
      </p:sp>
    </p:spTree>
    <p:extLst>
      <p:ext uri="{BB962C8B-B14F-4D97-AF65-F5344CB8AC3E}">
        <p14:creationId xmlns:p14="http://schemas.microsoft.com/office/powerpoint/2010/main" val="490354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  </a:t>
            </a:r>
          </a:p>
          <a:p>
            <a:r>
              <a:rPr lang="en-US" sz="1200" b="0" i="0" u="none" strike="noStrike" kern="1200" baseline="0" dirty="0" smtClean="0">
                <a:solidFill>
                  <a:schemeClr val="tx1"/>
                </a:solidFill>
                <a:latin typeface="+mn-lt"/>
                <a:ea typeface="+mn-ea"/>
                <a:cs typeface="+mn-cs"/>
              </a:rPr>
              <a:t>When connecting a tractor to a trailer the draw bars or coupling devices must be in accordance with The Highway Traffic Act and its regulations.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a coupling device is used an auxiliary safety chain or metal cable of equal strength to the coupling device must also be used to prevent separation in the event of the coupling </a:t>
            </a:r>
            <a:r>
              <a:rPr lang="en-CA" sz="1200" b="0" i="0" u="none" strike="noStrike" kern="1200" baseline="0" dirty="0" smtClean="0">
                <a:solidFill>
                  <a:schemeClr val="tx1"/>
                </a:solidFill>
                <a:latin typeface="+mn-lt"/>
                <a:ea typeface="+mn-ea"/>
                <a:cs typeface="+mn-cs"/>
              </a:rPr>
              <a:t>device failing.</a:t>
            </a:r>
          </a:p>
          <a:p>
            <a:endParaRPr lang="en-CA"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are coupling or uncoupling at night or in reduced light conditions, you must use work lights for your own protection.</a:t>
            </a:r>
          </a:p>
        </p:txBody>
      </p:sp>
      <p:sp>
        <p:nvSpPr>
          <p:cNvPr id="4" name="Slide Number Placeholder 3"/>
          <p:cNvSpPr>
            <a:spLocks noGrp="1"/>
          </p:cNvSpPr>
          <p:nvPr>
            <p:ph type="sldNum" sz="quarter" idx="10"/>
          </p:nvPr>
        </p:nvSpPr>
        <p:spPr/>
        <p:txBody>
          <a:bodyPr/>
          <a:lstStyle/>
          <a:p>
            <a:fld id="{D2AAB52B-0897-46EF-ACB7-C2A1E9716B33}" type="slidenum">
              <a:rPr lang="en-CA" smtClean="0"/>
              <a:t>19</a:t>
            </a:fld>
            <a:endParaRPr lang="en-CA" dirty="0"/>
          </a:p>
        </p:txBody>
      </p:sp>
    </p:spTree>
    <p:extLst>
      <p:ext uri="{BB962C8B-B14F-4D97-AF65-F5344CB8AC3E}">
        <p14:creationId xmlns:p14="http://schemas.microsoft.com/office/powerpoint/2010/main" val="2318693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accent1"/>
              </a:buClr>
              <a:buNone/>
            </a:pPr>
            <a:r>
              <a:rPr lang="en-US" b="1" dirty="0" smtClean="0"/>
              <a:t>SAY: </a:t>
            </a:r>
            <a:r>
              <a:rPr lang="en-US" dirty="0" smtClean="0">
                <a:solidFill>
                  <a:schemeClr val="tx1"/>
                </a:solidFill>
                <a:latin typeface="Calibri Light" panose="020F0302020204030204" pitchFamily="34" charset="0"/>
              </a:rPr>
              <a:t>This lesson is intended to provide you with the knowledge of proper backing techniques for the different types of backing: straight line, offset (left and right) and landing dock.</a:t>
            </a:r>
          </a:p>
          <a:p>
            <a:r>
              <a:rPr lang="en-US" dirty="0" smtClean="0">
                <a:solidFill>
                  <a:schemeClr val="tx1"/>
                </a:solidFill>
              </a:rPr>
              <a:t>Upon completing this lesson, you should be able to demonstrate:</a:t>
            </a:r>
          </a:p>
          <a:p>
            <a:pPr marL="171450" indent="-171450">
              <a:buFont typeface="Arial" panose="020B0604020202020204" pitchFamily="34" charset="0"/>
              <a:buChar char="•"/>
            </a:pPr>
            <a:r>
              <a:rPr lang="en-US" dirty="0" smtClean="0">
                <a:solidFill>
                  <a:schemeClr val="tx1"/>
                </a:solidFill>
              </a:rPr>
              <a:t>An understanding of the theory behind different backing techniques</a:t>
            </a:r>
          </a:p>
          <a:p>
            <a:pPr marL="171450" indent="-171450">
              <a:buFont typeface="Arial" panose="020B0604020202020204" pitchFamily="34" charset="0"/>
              <a:buChar char="•"/>
            </a:pPr>
            <a:r>
              <a:rPr lang="en-US" dirty="0" smtClean="0">
                <a:solidFill>
                  <a:schemeClr val="tx1"/>
                </a:solidFill>
              </a:rPr>
              <a:t>backing manoeuvres with a tractor-trailer</a:t>
            </a:r>
          </a:p>
          <a:p>
            <a:pPr marL="171450" indent="-171450">
              <a:buFont typeface="Arial" panose="020B0604020202020204" pitchFamily="34" charset="0"/>
              <a:buChar char="•"/>
            </a:pPr>
            <a:r>
              <a:rPr lang="en-US" dirty="0" smtClean="0">
                <a:solidFill>
                  <a:schemeClr val="tx1"/>
                </a:solidFill>
              </a:rPr>
              <a:t>Tractor-trailer coupling and uncoupling tasks</a:t>
            </a:r>
          </a:p>
          <a:p>
            <a:endParaRPr lang="en-US" dirty="0" smtClean="0">
              <a:solidFill>
                <a:schemeClr val="tx1"/>
              </a:solidFill>
            </a:endParaRPr>
          </a:p>
          <a:p>
            <a:r>
              <a:rPr lang="en-US" b="1" dirty="0" smtClean="0">
                <a:solidFill>
                  <a:schemeClr val="tx1"/>
                </a:solidFill>
              </a:rPr>
              <a:t>DO:</a:t>
            </a:r>
            <a:r>
              <a:rPr lang="en-US" dirty="0" smtClean="0">
                <a:solidFill>
                  <a:schemeClr val="tx1"/>
                </a:solidFill>
              </a:rPr>
              <a:t> During</a:t>
            </a:r>
            <a:r>
              <a:rPr lang="en-US" baseline="0" dirty="0" smtClean="0">
                <a:solidFill>
                  <a:schemeClr val="tx1"/>
                </a:solidFill>
              </a:rPr>
              <a:t> this lesson manoeuvres will be explained, demonstrated and then performed by the student.</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a:t>
            </a:fld>
            <a:endParaRPr lang="en-CA" dirty="0"/>
          </a:p>
        </p:txBody>
      </p:sp>
    </p:spTree>
    <p:extLst>
      <p:ext uri="{BB962C8B-B14F-4D97-AF65-F5344CB8AC3E}">
        <p14:creationId xmlns:p14="http://schemas.microsoft.com/office/powerpoint/2010/main" val="183687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The position of the fifth wheel plays an important role in tractor weight distribution. We will talk more about weight distribution</a:t>
            </a:r>
            <a:r>
              <a:rPr lang="en-CA" sz="1200" kern="1200" baseline="0" dirty="0" smtClean="0">
                <a:solidFill>
                  <a:schemeClr val="tx1"/>
                </a:solidFill>
                <a:effectLst/>
                <a:latin typeface="+mn-lt"/>
                <a:ea typeface="+mn-ea"/>
                <a:cs typeface="+mn-cs"/>
              </a:rPr>
              <a:t> in Lesson 9: C</a:t>
            </a:r>
            <a:r>
              <a:rPr lang="en-CA" sz="1200" kern="1200" dirty="0" smtClean="0">
                <a:solidFill>
                  <a:schemeClr val="tx1"/>
                </a:solidFill>
                <a:effectLst/>
                <a:latin typeface="+mn-lt"/>
                <a:ea typeface="+mn-ea"/>
                <a:cs typeface="+mn-cs"/>
              </a:rPr>
              <a:t>argo Securement.</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20</a:t>
            </a:fld>
            <a:endParaRPr lang="en-CA" dirty="0"/>
          </a:p>
        </p:txBody>
      </p:sp>
    </p:spTree>
    <p:extLst>
      <p:ext uri="{BB962C8B-B14F-4D97-AF65-F5344CB8AC3E}">
        <p14:creationId xmlns:p14="http://schemas.microsoft.com/office/powerpoint/2010/main" val="191003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DO: </a:t>
            </a:r>
            <a:r>
              <a:rPr lang="en-US" sz="1200" b="0" kern="1200" dirty="0" smtClean="0">
                <a:solidFill>
                  <a:schemeClr val="tx1"/>
                </a:solidFill>
                <a:effectLst/>
                <a:latin typeface="+mn-lt"/>
                <a:ea typeface="+mn-ea"/>
                <a:cs typeface="+mn-cs"/>
              </a:rPr>
              <a:t>Refer students to the Fifth Wheel Coupling section of Lesson 7 in the Textbook. Elaborate on each step.</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If you have a video to demonstrate the steps,</a:t>
            </a:r>
            <a:r>
              <a:rPr lang="en-US" sz="1200" b="0" kern="1200" baseline="0" dirty="0" smtClean="0">
                <a:solidFill>
                  <a:schemeClr val="tx1"/>
                </a:solidFill>
                <a:effectLst/>
                <a:latin typeface="+mn-lt"/>
                <a:ea typeface="+mn-ea"/>
                <a:cs typeface="+mn-cs"/>
              </a:rPr>
              <a:t> play it here.</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When coupling and uncoupling, you need to enter and exit the cab multiple times. Always practice safe entries and exits (see Section 4), shifting into neutral, braking, and chocking as appropriate.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Coupling</a:t>
            </a:r>
            <a:r>
              <a:rPr lang="en-US" sz="1200" b="0" kern="1200" baseline="0" dirty="0" smtClean="0">
                <a:solidFill>
                  <a:schemeClr val="tx1"/>
                </a:solidFill>
                <a:effectLst/>
                <a:latin typeface="+mn-lt"/>
                <a:ea typeface="+mn-ea"/>
                <a:cs typeface="+mn-cs"/>
              </a:rPr>
              <a:t> </a:t>
            </a:r>
            <a:r>
              <a:rPr lang="en-CA" sz="1200" b="0" kern="1200" dirty="0" smtClean="0">
                <a:solidFill>
                  <a:schemeClr val="tx1"/>
                </a:solidFill>
                <a:effectLst/>
                <a:latin typeface="+mn-lt"/>
                <a:ea typeface="+mn-ea"/>
                <a:cs typeface="+mn-cs"/>
              </a:rPr>
              <a:t>a truck and trailer is a 12-step process:</a:t>
            </a:r>
          </a:p>
          <a:p>
            <a:endParaRPr lang="en-US" sz="1200" b="1" kern="1200" dirty="0" smtClean="0">
              <a:solidFill>
                <a:schemeClr val="tx1"/>
              </a:solidFill>
              <a:effectLst/>
              <a:latin typeface="+mn-lt"/>
              <a:ea typeface="+mn-ea"/>
              <a:cs typeface="+mn-cs"/>
            </a:endParaRP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Inspect the space</a:t>
            </a:r>
          </a:p>
          <a:p>
            <a:pPr marL="228600" lvl="0" indent="-228600" fontAlgn="base">
              <a:buFont typeface="+mj-lt"/>
              <a:buAutoNum type="arabicPeriod"/>
            </a:pPr>
            <a:r>
              <a:rPr lang="en-US"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Secure the vehicle</a:t>
            </a:r>
            <a:endPar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Inspect the truck</a:t>
            </a: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Inspect the trailer</a:t>
            </a: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Align the tractor and trailer</a:t>
            </a:r>
          </a:p>
          <a:p>
            <a:pPr marL="228600" lvl="0" indent="-228600" fontAlgn="base">
              <a:buFont typeface="+mj-lt"/>
              <a:buAutoNum type="arabicPeriod"/>
            </a:pPr>
            <a:r>
              <a:rPr lang="en-US"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Engage the fifth wheel</a:t>
            </a:r>
            <a:endPar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endParaRP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Conduct a tug test</a:t>
            </a: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Confirm the fifth wheel is locked</a:t>
            </a: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Connect air and electrical lines</a:t>
            </a: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Raise the landing gear</a:t>
            </a: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Test the connections</a:t>
            </a: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Test the brakes</a:t>
            </a:r>
          </a:p>
          <a:p>
            <a:pPr marL="171450" indent="-171450">
              <a:buFont typeface="Arial" panose="020B0604020202020204" pitchFamily="34" charset="0"/>
              <a:buChar char="•"/>
            </a:pPr>
            <a:endParaRPr lang="en-CA" sz="1200" u="none" strike="noStrike" kern="1200" baseline="0" dirty="0" smtClean="0">
              <a:solidFill>
                <a:schemeClr val="tx1"/>
              </a:solidFill>
              <a:effectLst>
                <a:glow>
                  <a:srgbClr val="000000"/>
                </a:glow>
                <a:outerShdw sx="0" sy="0">
                  <a:srgbClr val="000000"/>
                </a:outerShdw>
                <a:reflection stA="0" endPos="0" fadeDir="0" sx="0" sy="0"/>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21</a:t>
            </a:fld>
            <a:endParaRPr lang="en-CA" dirty="0"/>
          </a:p>
        </p:txBody>
      </p:sp>
    </p:spTree>
    <p:extLst>
      <p:ext uri="{BB962C8B-B14F-4D97-AF65-F5344CB8AC3E}">
        <p14:creationId xmlns:p14="http://schemas.microsoft.com/office/powerpoint/2010/main" val="3102552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CA" sz="1200" b="1" kern="1200" dirty="0" smtClean="0">
                <a:solidFill>
                  <a:schemeClr val="tx1"/>
                </a:solidFill>
                <a:effectLst/>
                <a:latin typeface="+mn-lt"/>
                <a:ea typeface="+mn-ea"/>
                <a:cs typeface="+mn-cs"/>
              </a:rPr>
              <a:t>SAY: </a:t>
            </a:r>
            <a:r>
              <a:rPr lang="en-CA" sz="1200" b="0" kern="1200" dirty="0" smtClean="0">
                <a:solidFill>
                  <a:schemeClr val="tx1"/>
                </a:solidFill>
                <a:effectLst/>
                <a:latin typeface="+mn-lt"/>
                <a:ea typeface="+mn-ea"/>
                <a:cs typeface="+mn-cs"/>
              </a:rPr>
              <a:t>Uncoupling a trailer is a 10-step process:</a:t>
            </a:r>
          </a:p>
          <a:p>
            <a:r>
              <a:rPr lang="en-US" sz="1200" b="0" kern="1200" dirty="0" smtClean="0">
                <a:solidFill>
                  <a:schemeClr val="tx1"/>
                </a:solidFill>
                <a:effectLst/>
                <a:latin typeface="+mn-lt"/>
                <a:ea typeface="+mn-ea"/>
                <a:cs typeface="+mn-cs"/>
              </a:rPr>
              <a:t>Elaborate on each step.</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If you have a video to demonstrate the steps,</a:t>
            </a:r>
            <a:r>
              <a:rPr lang="en-US" sz="1200" b="0" kern="1200" baseline="0" dirty="0" smtClean="0">
                <a:solidFill>
                  <a:schemeClr val="tx1"/>
                </a:solidFill>
                <a:effectLst/>
                <a:latin typeface="+mn-lt"/>
                <a:ea typeface="+mn-ea"/>
                <a:cs typeface="+mn-cs"/>
              </a:rPr>
              <a:t> play it here.</a:t>
            </a:r>
            <a:endParaRPr lang="en-US" sz="1200" b="0" kern="1200" dirty="0" smtClean="0">
              <a:solidFill>
                <a:schemeClr val="tx1"/>
              </a:solidFill>
              <a:effectLst/>
              <a:latin typeface="+mn-lt"/>
              <a:ea typeface="+mn-ea"/>
              <a:cs typeface="+mn-cs"/>
            </a:endParaRPr>
          </a:p>
          <a:p>
            <a:pPr lvl="0" fontAlgn="base"/>
            <a:endParaRPr lang="en-CA" sz="1200" b="1" u="none" strike="noStrike" kern="1200" dirty="0" smtClean="0">
              <a:solidFill>
                <a:schemeClr val="tx1"/>
              </a:solidFill>
              <a:effectLst/>
              <a:latin typeface="+mn-lt"/>
              <a:ea typeface="+mn-ea"/>
              <a:cs typeface="+mn-cs"/>
            </a:endParaRP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Inspect the location. </a:t>
            </a: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Park the tractor-trailer in a straight line.</a:t>
            </a: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Apply the spring parking brakes on the tractor and trailer.</a:t>
            </a: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Adjust the suspension:</a:t>
            </a: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Lower the landing gear: </a:t>
            </a: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Disconnect electrical connections and air lines </a:t>
            </a: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Release the fifth wheel coupler lock. </a:t>
            </a: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Disengage the fifth wheel:</a:t>
            </a: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Check that the trailer and the landing gear are stable and secure.  </a:t>
            </a:r>
          </a:p>
          <a:p>
            <a:pPr marL="228600" lvl="0" indent="-228600" fontAlgn="base">
              <a:buFont typeface="+mj-lt"/>
              <a:buAutoNum type="arabicPeriod"/>
            </a:pPr>
            <a:r>
              <a:rPr lang="en-CA" sz="1200" u="none" strike="noStrike" kern="1200" dirty="0" smtClean="0">
                <a:solidFill>
                  <a:schemeClr val="tx1"/>
                </a:solidFill>
                <a:effectLst>
                  <a:glow>
                    <a:srgbClr val="000000"/>
                  </a:glow>
                  <a:outerShdw sx="0" sy="0">
                    <a:srgbClr val="000000"/>
                  </a:outerShdw>
                  <a:reflection stA="0" endPos="0" fadeDir="0" sx="0" sy="0"/>
                </a:effectLst>
                <a:latin typeface="+mn-lt"/>
                <a:ea typeface="+mn-ea"/>
                <a:cs typeface="+mn-cs"/>
              </a:rPr>
              <a:t>Slowly drive forward until the tractor is clear of the trailer. </a:t>
            </a:r>
            <a:endParaRPr lang="en-CA"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22</a:t>
            </a:fld>
            <a:endParaRPr lang="en-CA" dirty="0"/>
          </a:p>
        </p:txBody>
      </p:sp>
    </p:spTree>
    <p:extLst>
      <p:ext uri="{BB962C8B-B14F-4D97-AF65-F5344CB8AC3E}">
        <p14:creationId xmlns:p14="http://schemas.microsoft.com/office/powerpoint/2010/main" val="3447759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to reveal answers.</a:t>
            </a: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23</a:t>
            </a:fld>
            <a:endParaRPr lang="en-CA" dirty="0"/>
          </a:p>
        </p:txBody>
      </p:sp>
    </p:spTree>
    <p:extLst>
      <p:ext uri="{BB962C8B-B14F-4D97-AF65-F5344CB8AC3E}">
        <p14:creationId xmlns:p14="http://schemas.microsoft.com/office/powerpoint/2010/main" val="1280587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to reveal answers.</a:t>
            </a: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24</a:t>
            </a:fld>
            <a:endParaRPr lang="en-CA" dirty="0"/>
          </a:p>
        </p:txBody>
      </p:sp>
    </p:spTree>
    <p:extLst>
      <p:ext uri="{BB962C8B-B14F-4D97-AF65-F5344CB8AC3E}">
        <p14:creationId xmlns:p14="http://schemas.microsoft.com/office/powerpoint/2010/main" val="2020587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to reveal answers.</a:t>
            </a: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25</a:t>
            </a:fld>
            <a:endParaRPr lang="en-CA" dirty="0"/>
          </a:p>
        </p:txBody>
      </p:sp>
    </p:spTree>
    <p:extLst>
      <p:ext uri="{BB962C8B-B14F-4D97-AF65-F5344CB8AC3E}">
        <p14:creationId xmlns:p14="http://schemas.microsoft.com/office/powerpoint/2010/main" val="2059489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aseline="0" dirty="0" smtClean="0"/>
              <a:t> You have 15 minutes to complete Exercise 2 in your Exercise Book.</a:t>
            </a:r>
            <a:endParaRPr lang="en-US" sz="1200" baseline="0" dirty="0" smtClean="0">
              <a:solidFill>
                <a:schemeClr val="tx1">
                  <a:lumMod val="75000"/>
                  <a:lumOff val="25000"/>
                </a:schemeClr>
              </a:solidFill>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26</a:t>
            </a:fld>
            <a:endParaRPr lang="en-CA" dirty="0"/>
          </a:p>
        </p:txBody>
      </p:sp>
    </p:spTree>
    <p:extLst>
      <p:ext uri="{BB962C8B-B14F-4D97-AF65-F5344CB8AC3E}">
        <p14:creationId xmlns:p14="http://schemas.microsoft.com/office/powerpoint/2010/main" val="3502086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b="1" baseline="0" dirty="0" smtClean="0"/>
          </a:p>
          <a:p>
            <a:pPr marL="0" indent="0">
              <a:buNone/>
            </a:pPr>
            <a:r>
              <a:rPr lang="en-US" dirty="0" smtClean="0">
                <a:solidFill>
                  <a:schemeClr val="tx1">
                    <a:lumMod val="75000"/>
                    <a:lumOff val="25000"/>
                  </a:schemeClr>
                </a:solidFill>
              </a:rPr>
              <a:t>You should now be able to:</a:t>
            </a:r>
          </a:p>
          <a:p>
            <a:pPr marL="171450" indent="-171450">
              <a:buClr>
                <a:schemeClr val="accent1"/>
              </a:buClr>
              <a:buFont typeface="Arial" panose="020B0604020202020204" pitchFamily="34" charset="0"/>
              <a:buChar char="•"/>
            </a:pPr>
            <a:r>
              <a:rPr lang="en-US" sz="1200" dirty="0" smtClean="0">
                <a:solidFill>
                  <a:schemeClr val="tx1">
                    <a:lumMod val="75000"/>
                    <a:lumOff val="25000"/>
                  </a:schemeClr>
                </a:solidFill>
              </a:rPr>
              <a:t>Explain the different backing techniques</a:t>
            </a:r>
          </a:p>
          <a:p>
            <a:pPr marL="171450" indent="-171450">
              <a:buClr>
                <a:schemeClr val="accent1"/>
              </a:buClr>
              <a:buFont typeface="Arial" panose="020B0604020202020204" pitchFamily="34" charset="0"/>
              <a:buChar char="•"/>
            </a:pPr>
            <a:r>
              <a:rPr lang="en-US" sz="1200" dirty="0" smtClean="0">
                <a:solidFill>
                  <a:schemeClr val="tx1">
                    <a:lumMod val="75000"/>
                    <a:lumOff val="25000"/>
                  </a:schemeClr>
                </a:solidFill>
              </a:rPr>
              <a:t>Demonstrate backing and parking manoeuvres with a tractor-trailer</a:t>
            </a:r>
          </a:p>
          <a:p>
            <a:pPr marL="171450" indent="-171450">
              <a:buClr>
                <a:schemeClr val="accent1"/>
              </a:buClr>
              <a:buFont typeface="Arial" panose="020B0604020202020204" pitchFamily="34" charset="0"/>
              <a:buChar char="•"/>
            </a:pPr>
            <a:r>
              <a:rPr lang="en-US" sz="1200" dirty="0" smtClean="0">
                <a:solidFill>
                  <a:schemeClr val="tx1">
                    <a:lumMod val="75000"/>
                    <a:lumOff val="25000"/>
                  </a:schemeClr>
                </a:solidFill>
              </a:rPr>
              <a:t>Safely perform tractor-trailer coupling and uncoupling tasks</a:t>
            </a:r>
          </a:p>
          <a:p>
            <a:endParaRPr lang="en-US" b="0" baseline="0"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27</a:t>
            </a:fld>
            <a:endParaRPr lang="en-CA" dirty="0"/>
          </a:p>
        </p:txBody>
      </p:sp>
    </p:spTree>
    <p:extLst>
      <p:ext uri="{BB962C8B-B14F-4D97-AF65-F5344CB8AC3E}">
        <p14:creationId xmlns:p14="http://schemas.microsoft.com/office/powerpoint/2010/main" val="3471409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600"/>
              </a:spcAft>
            </a:pPr>
            <a:r>
              <a:rPr lang="en-CA" sz="1200" b="1" kern="1200" dirty="0" smtClean="0">
                <a:solidFill>
                  <a:schemeClr val="tx1"/>
                </a:solidFill>
                <a:latin typeface="+mn-lt"/>
                <a:ea typeface="Calibri" panose="020F0502020204030204" pitchFamily="34" charset="0"/>
                <a:cs typeface="Times New Roman" panose="02020603050405020304" pitchFamily="18" charset="0"/>
              </a:rPr>
              <a:t>SAY:</a:t>
            </a:r>
            <a:endParaRPr lang="en-CA" sz="1200" kern="1200" dirty="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0" kern="1200" dirty="0" smtClean="0">
                <a:solidFill>
                  <a:schemeClr val="tx1"/>
                </a:solidFill>
                <a:latin typeface="+mn-lt"/>
                <a:ea typeface="Calibri" panose="020F0502020204030204" pitchFamily="34" charset="0"/>
                <a:cs typeface="Times New Roman" panose="02020603050405020304" pitchFamily="18" charset="0"/>
              </a:rPr>
              <a:t>You will now head out to the yard where an instructor will spend time demonstrating how to perform these manoeuvres then you will do the same techniques and practice the manoeuvres as the driver. You may wish to take your exercise book with the procedure job aid.  Your instructor will assess your understanding. This assessment will count towards your final course mark.</a:t>
            </a:r>
          </a:p>
          <a:p>
            <a:pPr marL="0" lvl="0" indent="0">
              <a:lnSpc>
                <a:spcPct val="115000"/>
              </a:lnSpc>
              <a:spcBef>
                <a:spcPts val="1200"/>
              </a:spcBef>
              <a:spcAft>
                <a:spcPts val="600"/>
              </a:spcAft>
              <a:buFont typeface="Symbol" panose="05050102010706020507" pitchFamily="18" charset="2"/>
              <a:buNone/>
            </a:pPr>
            <a:endParaRPr lang="en-US" sz="1200" b="1" kern="1200" dirty="0" smtClean="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1" kern="1200" dirty="0" smtClean="0">
                <a:solidFill>
                  <a:schemeClr val="tx1"/>
                </a:solidFill>
                <a:latin typeface="+mn-lt"/>
                <a:ea typeface="Calibri" panose="020F0502020204030204" pitchFamily="34" charset="0"/>
                <a:cs typeface="Times New Roman" panose="02020603050405020304" pitchFamily="18" charset="0"/>
              </a:rPr>
              <a:t>DO:</a:t>
            </a:r>
          </a:p>
          <a:p>
            <a:pPr marL="0" lvl="0" indent="0">
              <a:lnSpc>
                <a:spcPct val="115000"/>
              </a:lnSpc>
              <a:spcBef>
                <a:spcPts val="1200"/>
              </a:spcBef>
              <a:spcAft>
                <a:spcPts val="600"/>
              </a:spcAft>
              <a:buFont typeface="Symbol" panose="05050102010706020507" pitchFamily="18" charset="2"/>
              <a:buNone/>
            </a:pPr>
            <a:r>
              <a:rPr lang="en-US" sz="1200" b="0" kern="1200" dirty="0" smtClean="0">
                <a:solidFill>
                  <a:schemeClr val="tx1"/>
                </a:solidFill>
                <a:latin typeface="+mn-lt"/>
                <a:ea typeface="Calibri" panose="020F0502020204030204" pitchFamily="34" charset="0"/>
                <a:cs typeface="Times New Roman" panose="02020603050405020304" pitchFamily="18" charset="0"/>
              </a:rPr>
              <a:t>At the end of the classroom session, the instructor and the students will proceed to the yard for the backing activities. </a:t>
            </a:r>
          </a:p>
          <a:p>
            <a:pPr marL="171450" lvl="0" indent="-171450">
              <a:lnSpc>
                <a:spcPct val="115000"/>
              </a:lnSpc>
              <a:spcBef>
                <a:spcPts val="1200"/>
              </a:spcBef>
              <a:spcAft>
                <a:spcPts val="600"/>
              </a:spcAft>
              <a:buFont typeface="Arial" panose="020B0604020202020204" pitchFamily="34" charset="0"/>
              <a:buChar char="•"/>
            </a:pPr>
            <a:r>
              <a:rPr lang="en-US" sz="1200" b="0" kern="1200" dirty="0" smtClean="0">
                <a:solidFill>
                  <a:schemeClr val="tx1"/>
                </a:solidFill>
                <a:latin typeface="+mn-lt"/>
                <a:ea typeface="Calibri" panose="020F0502020204030204" pitchFamily="34" charset="0"/>
                <a:cs typeface="Times New Roman" panose="02020603050405020304" pitchFamily="18" charset="0"/>
              </a:rPr>
              <a:t>The instructor will have about 3 hours in total to demonstrate all of these backing manoeuvres to the student. </a:t>
            </a:r>
          </a:p>
          <a:p>
            <a:pPr marL="171450" lvl="0" indent="-171450">
              <a:lnSpc>
                <a:spcPct val="115000"/>
              </a:lnSpc>
              <a:spcBef>
                <a:spcPts val="1200"/>
              </a:spcBef>
              <a:spcAft>
                <a:spcPts val="600"/>
              </a:spcAft>
              <a:buFont typeface="Arial" panose="020B0604020202020204" pitchFamily="34" charset="0"/>
              <a:buChar char="•"/>
            </a:pPr>
            <a:r>
              <a:rPr lang="en-US" sz="1200" b="0" kern="1200" dirty="0" smtClean="0">
                <a:solidFill>
                  <a:schemeClr val="tx1"/>
                </a:solidFill>
                <a:latin typeface="+mn-lt"/>
                <a:ea typeface="Calibri" panose="020F0502020204030204" pitchFamily="34" charset="0"/>
                <a:cs typeface="Times New Roman" panose="02020603050405020304" pitchFamily="18" charset="0"/>
              </a:rPr>
              <a:t>The students will have a minimum of 20 hours (student)</a:t>
            </a:r>
            <a:r>
              <a:rPr lang="en-US" sz="1200" b="0" kern="1200" baseline="0" dirty="0" smtClean="0">
                <a:solidFill>
                  <a:schemeClr val="tx1"/>
                </a:solidFill>
                <a:latin typeface="+mn-lt"/>
                <a:ea typeface="Calibri" panose="020F0502020204030204" pitchFamily="34" charset="0"/>
                <a:cs typeface="Times New Roman" panose="02020603050405020304" pitchFamily="18" charset="0"/>
              </a:rPr>
              <a:t> </a:t>
            </a:r>
            <a:r>
              <a:rPr lang="en-US" sz="1200" b="0" kern="1200" dirty="0" smtClean="0">
                <a:solidFill>
                  <a:schemeClr val="tx1"/>
                </a:solidFill>
                <a:latin typeface="+mn-lt"/>
                <a:ea typeface="Calibri" panose="020F0502020204030204" pitchFamily="34" charset="0"/>
                <a:cs typeface="Times New Roman" panose="02020603050405020304" pitchFamily="18" charset="0"/>
              </a:rPr>
              <a:t>to be spent practicing these 3 backing manoeuvres.</a:t>
            </a:r>
          </a:p>
          <a:p>
            <a:pPr marL="628650" lvl="1" indent="-171450">
              <a:lnSpc>
                <a:spcPct val="115000"/>
              </a:lnSpc>
              <a:spcBef>
                <a:spcPts val="1200"/>
              </a:spcBef>
              <a:spcAft>
                <a:spcPts val="600"/>
              </a:spcAft>
              <a:buFont typeface="Arial" panose="020B0604020202020204" pitchFamily="34" charset="0"/>
              <a:buChar char="•"/>
            </a:pPr>
            <a:r>
              <a:rPr lang="en-US" sz="1200" b="0" kern="1200" dirty="0" smtClean="0">
                <a:solidFill>
                  <a:schemeClr val="tx1"/>
                </a:solidFill>
                <a:latin typeface="+mn-lt"/>
                <a:ea typeface="Calibri" panose="020F0502020204030204" pitchFamily="34" charset="0"/>
                <a:cs typeface="Times New Roman" panose="02020603050405020304" pitchFamily="18" charset="0"/>
              </a:rPr>
              <a:t>May be split up and used in 30 minute increments throughout the course.</a:t>
            </a:r>
          </a:p>
          <a:p>
            <a:pPr marL="628650" lvl="1" indent="-171450">
              <a:lnSpc>
                <a:spcPct val="115000"/>
              </a:lnSpc>
              <a:spcBef>
                <a:spcPts val="1200"/>
              </a:spcBef>
              <a:spcAft>
                <a:spcPts val="600"/>
              </a:spcAft>
              <a:buFont typeface="Arial" panose="020B0604020202020204" pitchFamily="34" charset="0"/>
              <a:buChar char="•"/>
            </a:pPr>
            <a:r>
              <a:rPr lang="en-US" sz="1200" b="0" kern="1200" dirty="0" smtClean="0">
                <a:solidFill>
                  <a:schemeClr val="tx1"/>
                </a:solidFill>
                <a:latin typeface="+mn-lt"/>
                <a:ea typeface="Calibri" panose="020F0502020204030204" pitchFamily="34" charset="0"/>
                <a:cs typeface="Times New Roman" panose="02020603050405020304" pitchFamily="18" charset="0"/>
              </a:rPr>
              <a:t>Decisions about how to organize yard time will need to flex with each class based on numbers of students, available instructors for proper yard ratio and physical training space. </a:t>
            </a:r>
          </a:p>
          <a:p>
            <a:pPr marL="628650" lvl="1" indent="-171450">
              <a:lnSpc>
                <a:spcPct val="115000"/>
              </a:lnSpc>
              <a:spcBef>
                <a:spcPts val="1200"/>
              </a:spcBef>
              <a:spcAft>
                <a:spcPts val="600"/>
              </a:spcAft>
              <a:buFont typeface="Arial" panose="020B0604020202020204" pitchFamily="34" charset="0"/>
              <a:buChar char="•"/>
            </a:pPr>
            <a:r>
              <a:rPr lang="en-US" sz="1200" b="0" kern="1200" dirty="0" smtClean="0">
                <a:solidFill>
                  <a:schemeClr val="tx1"/>
                </a:solidFill>
                <a:latin typeface="+mn-lt"/>
                <a:ea typeface="Calibri" panose="020F0502020204030204" pitchFamily="34" charset="0"/>
                <a:cs typeface="Times New Roman" panose="02020603050405020304" pitchFamily="18" charset="0"/>
              </a:rPr>
              <a:t>Instructor will grade students using the checklist.</a:t>
            </a:r>
          </a:p>
          <a:p>
            <a:pPr marL="0" lvl="0" indent="0">
              <a:lnSpc>
                <a:spcPct val="115000"/>
              </a:lnSpc>
              <a:spcBef>
                <a:spcPts val="1200"/>
              </a:spcBef>
              <a:spcAft>
                <a:spcPts val="600"/>
              </a:spcAft>
              <a:buFont typeface="Symbol" panose="05050102010706020507" pitchFamily="18" charset="2"/>
              <a:buNone/>
            </a:pPr>
            <a:endParaRPr lang="en-US" sz="1200" b="0" kern="1200" dirty="0" smtClean="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0" kern="1200" dirty="0" smtClean="0">
                <a:solidFill>
                  <a:schemeClr val="tx1"/>
                </a:solidFill>
                <a:latin typeface="+mn-lt"/>
                <a:ea typeface="Calibri" panose="020F0502020204030204" pitchFamily="34" charset="0"/>
                <a:cs typeface="Times New Roman" panose="02020603050405020304" pitchFamily="18" charset="0"/>
              </a:rPr>
              <a:t>Instructor Demonstration : 3 hours.</a:t>
            </a:r>
          </a:p>
          <a:p>
            <a:pPr marL="0" lvl="0" indent="0">
              <a:lnSpc>
                <a:spcPct val="115000"/>
              </a:lnSpc>
              <a:spcBef>
                <a:spcPts val="1200"/>
              </a:spcBef>
              <a:spcAft>
                <a:spcPts val="600"/>
              </a:spcAft>
              <a:buFont typeface="Symbol" panose="05050102010706020507" pitchFamily="18" charset="2"/>
              <a:buNone/>
            </a:pPr>
            <a:r>
              <a:rPr lang="en-US" sz="1200" b="0" kern="1200" dirty="0" smtClean="0">
                <a:solidFill>
                  <a:schemeClr val="tx1"/>
                </a:solidFill>
                <a:latin typeface="+mn-lt"/>
                <a:ea typeface="Calibri" panose="020F0502020204030204" pitchFamily="34" charset="0"/>
                <a:cs typeface="Times New Roman" panose="02020603050405020304" pitchFamily="18" charset="0"/>
              </a:rPr>
              <a:t>Student Practice: 20 hours</a:t>
            </a:r>
          </a:p>
          <a:p>
            <a:pPr marL="0" lvl="0" indent="0">
              <a:lnSpc>
                <a:spcPct val="115000"/>
              </a:lnSpc>
              <a:spcBef>
                <a:spcPts val="1200"/>
              </a:spcBef>
              <a:spcAft>
                <a:spcPts val="600"/>
              </a:spcAft>
              <a:buFont typeface="Symbol" panose="05050102010706020507" pitchFamily="18" charset="2"/>
              <a:buNone/>
            </a:pPr>
            <a:r>
              <a:rPr lang="en-US" sz="1200" b="0" kern="1200" dirty="0" smtClean="0">
                <a:solidFill>
                  <a:schemeClr val="tx1"/>
                </a:solidFill>
                <a:latin typeface="+mn-lt"/>
                <a:ea typeface="Calibri" panose="020F0502020204030204" pitchFamily="34" charset="0"/>
                <a:cs typeface="Times New Roman" panose="02020603050405020304" pitchFamily="18" charset="0"/>
              </a:rPr>
              <a:t>Student Assessment: 1 hour</a:t>
            </a:r>
          </a:p>
        </p:txBody>
      </p:sp>
      <p:sp>
        <p:nvSpPr>
          <p:cNvPr id="4" name="Slide Number Placeholder 3"/>
          <p:cNvSpPr>
            <a:spLocks noGrp="1"/>
          </p:cNvSpPr>
          <p:nvPr>
            <p:ph type="sldNum" sz="quarter" idx="10"/>
          </p:nvPr>
        </p:nvSpPr>
        <p:spPr/>
        <p:txBody>
          <a:bodyPr/>
          <a:lstStyle/>
          <a:p>
            <a:fld id="{D2AAB52B-0897-46EF-ACB7-C2A1E9716B33}" type="slidenum">
              <a:rPr lang="en-CA" smtClean="0"/>
              <a:t>28</a:t>
            </a:fld>
            <a:endParaRPr lang="en-CA" dirty="0"/>
          </a:p>
        </p:txBody>
      </p:sp>
    </p:spTree>
    <p:extLst>
      <p:ext uri="{BB962C8B-B14F-4D97-AF65-F5344CB8AC3E}">
        <p14:creationId xmlns:p14="http://schemas.microsoft.com/office/powerpoint/2010/main" val="2691508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Bef>
                <a:spcPts val="1200"/>
              </a:spcBef>
              <a:spcAft>
                <a:spcPts val="600"/>
              </a:spcAft>
              <a:buFont typeface="Symbol" panose="05050102010706020507" pitchFamily="18" charset="2"/>
              <a:buNone/>
            </a:pPr>
            <a:r>
              <a:rPr lang="en-US" sz="1200" b="1" kern="1200" dirty="0" smtClean="0">
                <a:solidFill>
                  <a:schemeClr val="tx1"/>
                </a:solidFill>
                <a:latin typeface="+mn-lt"/>
                <a:ea typeface="Calibri" panose="020F0502020204030204" pitchFamily="34" charset="0"/>
                <a:cs typeface="Times New Roman" panose="02020603050405020304" pitchFamily="18" charset="0"/>
              </a:rPr>
              <a:t>DO:</a:t>
            </a:r>
          </a:p>
          <a:p>
            <a:pPr marL="0" lvl="0" indent="0">
              <a:lnSpc>
                <a:spcPct val="115000"/>
              </a:lnSpc>
              <a:spcBef>
                <a:spcPts val="1200"/>
              </a:spcBef>
              <a:spcAft>
                <a:spcPts val="600"/>
              </a:spcAft>
              <a:buFont typeface="Symbol" panose="05050102010706020507" pitchFamily="18" charset="2"/>
              <a:buNone/>
            </a:pPr>
            <a:r>
              <a:rPr lang="en-US" sz="1200" b="0" kern="1200" dirty="0" smtClean="0">
                <a:solidFill>
                  <a:schemeClr val="tx1"/>
                </a:solidFill>
                <a:latin typeface="+mn-lt"/>
                <a:ea typeface="Calibri" panose="020F0502020204030204" pitchFamily="34" charset="0"/>
                <a:cs typeface="Times New Roman" panose="02020603050405020304" pitchFamily="18" charset="0"/>
              </a:rPr>
              <a:t>Student in-yard assessment: 1 hour.</a:t>
            </a:r>
          </a:p>
          <a:p>
            <a:pPr marL="0" lvl="0" indent="0">
              <a:lnSpc>
                <a:spcPct val="115000"/>
              </a:lnSpc>
              <a:spcBef>
                <a:spcPts val="1200"/>
              </a:spcBef>
              <a:spcAft>
                <a:spcPts val="600"/>
              </a:spcAft>
              <a:buFont typeface="Symbol" panose="05050102010706020507" pitchFamily="18" charset="2"/>
              <a:buNone/>
            </a:pPr>
            <a:endParaRPr lang="en-US" sz="1200" b="0" kern="1200" dirty="0" smtClean="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0" kern="1200" dirty="0" smtClean="0">
                <a:solidFill>
                  <a:schemeClr val="tx1"/>
                </a:solidFill>
                <a:latin typeface="+mn-lt"/>
                <a:ea typeface="Calibri" panose="020F0502020204030204" pitchFamily="34" charset="0"/>
                <a:cs typeface="Times New Roman" panose="02020603050405020304" pitchFamily="18" charset="0"/>
              </a:rPr>
              <a:t>Instructor will grade students using the yard assessment form for this lesson.  A minimum of one hour will be used for in-yard assessment.  Students are encouraged to bring their textbook and/or exercise book with the lists of procedures and checklists during the time they are applying their learning.</a:t>
            </a:r>
          </a:p>
        </p:txBody>
      </p:sp>
      <p:sp>
        <p:nvSpPr>
          <p:cNvPr id="4" name="Slide Number Placeholder 3"/>
          <p:cNvSpPr>
            <a:spLocks noGrp="1"/>
          </p:cNvSpPr>
          <p:nvPr>
            <p:ph type="sldNum" sz="quarter" idx="10"/>
          </p:nvPr>
        </p:nvSpPr>
        <p:spPr/>
        <p:txBody>
          <a:bodyPr/>
          <a:lstStyle/>
          <a:p>
            <a:fld id="{D2AAB52B-0897-46EF-ACB7-C2A1E9716B33}" type="slidenum">
              <a:rPr lang="en-CA" smtClean="0"/>
              <a:t>29</a:t>
            </a:fld>
            <a:endParaRPr lang="en-CA" dirty="0"/>
          </a:p>
        </p:txBody>
      </p:sp>
    </p:spTree>
    <p:extLst>
      <p:ext uri="{BB962C8B-B14F-4D97-AF65-F5344CB8AC3E}">
        <p14:creationId xmlns:p14="http://schemas.microsoft.com/office/powerpoint/2010/main" val="315907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b="0" baseline="0" dirty="0" smtClean="0"/>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You were asked to review the materials at the end of the last lesion.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Are there any questions that came 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b="1" dirty="0" smtClean="0"/>
              <a:t>DO:</a:t>
            </a:r>
            <a:r>
              <a:rPr lang="en-US" b="0" dirty="0" smtClean="0"/>
              <a:t> Go</a:t>
            </a:r>
            <a:r>
              <a:rPr lang="en-US" b="0" baseline="0" dirty="0" smtClean="0"/>
              <a:t> over any questions about Lesson 6.</a:t>
            </a:r>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t>3</a:t>
            </a:fld>
            <a:endParaRPr lang="en-CA" dirty="0"/>
          </a:p>
        </p:txBody>
      </p:sp>
    </p:spTree>
    <p:extLst>
      <p:ext uri="{BB962C8B-B14F-4D97-AF65-F5344CB8AC3E}">
        <p14:creationId xmlns:p14="http://schemas.microsoft.com/office/powerpoint/2010/main" val="358890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Read slide.</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a:t>
            </a:fld>
            <a:endParaRPr lang="en-CA" dirty="0"/>
          </a:p>
        </p:txBody>
      </p:sp>
    </p:spTree>
    <p:extLst>
      <p:ext uri="{BB962C8B-B14F-4D97-AF65-F5344CB8AC3E}">
        <p14:creationId xmlns:p14="http://schemas.microsoft.com/office/powerpoint/2010/main" val="963367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1200" b="1" dirty="0" smtClean="0"/>
              <a:t>SAY: </a:t>
            </a:r>
            <a:r>
              <a:rPr lang="en-CA" sz="1200" kern="1200" dirty="0" smtClean="0">
                <a:solidFill>
                  <a:schemeClr val="tx1"/>
                </a:solidFill>
                <a:effectLst/>
                <a:latin typeface="+mn-lt"/>
                <a:ea typeface="+mn-ea"/>
                <a:cs typeface="+mn-cs"/>
              </a:rPr>
              <a:t>Backing a tractor-trailer </a:t>
            </a:r>
            <a:r>
              <a:rPr lang="en-CA" sz="1200" kern="1200" dirty="0" smtClean="0">
                <a:solidFill>
                  <a:schemeClr val="tx1"/>
                </a:solidFill>
                <a:effectLst/>
                <a:latin typeface="+mn-lt"/>
                <a:ea typeface="+mn-ea"/>
                <a:cs typeface="+mn-cs"/>
              </a:rPr>
              <a:t>is:</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A </a:t>
            </a:r>
            <a:r>
              <a:rPr lang="en-CA" sz="1200" kern="1200" dirty="0" smtClean="0">
                <a:solidFill>
                  <a:schemeClr val="tx1"/>
                </a:solidFill>
                <a:effectLst/>
                <a:latin typeface="+mn-lt"/>
                <a:ea typeface="+mn-ea"/>
                <a:cs typeface="+mn-cs"/>
              </a:rPr>
              <a:t>hazardous </a:t>
            </a:r>
            <a:r>
              <a:rPr lang="en-CA" sz="1200" kern="1200" dirty="0" smtClean="0">
                <a:solidFill>
                  <a:schemeClr val="tx1"/>
                </a:solidFill>
                <a:effectLst/>
                <a:latin typeface="+mn-lt"/>
                <a:ea typeface="+mn-ea"/>
                <a:cs typeface="+mn-cs"/>
              </a:rPr>
              <a:t>manoeuvre</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Should </a:t>
            </a:r>
            <a:r>
              <a:rPr lang="en-CA" sz="1200" kern="1200" dirty="0" smtClean="0">
                <a:solidFill>
                  <a:schemeClr val="tx1"/>
                </a:solidFill>
                <a:effectLst/>
                <a:latin typeface="+mn-lt"/>
                <a:ea typeface="+mn-ea"/>
                <a:cs typeface="+mn-cs"/>
              </a:rPr>
              <a:t>only be done when absolutely </a:t>
            </a:r>
            <a:r>
              <a:rPr lang="en-CA" sz="1200" kern="1200" dirty="0" smtClean="0">
                <a:solidFill>
                  <a:schemeClr val="tx1"/>
                </a:solidFill>
                <a:effectLst/>
                <a:latin typeface="+mn-lt"/>
                <a:ea typeface="+mn-ea"/>
                <a:cs typeface="+mn-cs"/>
              </a:rPr>
              <a:t>necessary</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Do </a:t>
            </a:r>
            <a:r>
              <a:rPr lang="en-CA" sz="1200" kern="1200" dirty="0" smtClean="0">
                <a:solidFill>
                  <a:schemeClr val="tx1"/>
                </a:solidFill>
                <a:effectLst/>
                <a:latin typeface="+mn-lt"/>
                <a:ea typeface="+mn-ea"/>
                <a:cs typeface="+mn-cs"/>
              </a:rPr>
              <a:t>not rely on a guide. You are responsible for all movements of the vehicle.</a:t>
            </a:r>
          </a:p>
          <a:p>
            <a:pPr marL="0" indent="0" defTabSz="457200">
              <a:lnSpc>
                <a:spcPct val="107000"/>
              </a:lnSpc>
              <a:spcAft>
                <a:spcPts val="800"/>
              </a:spcAft>
              <a:buNone/>
            </a:pPr>
            <a:endParaRPr lang="en-US" sz="1200" b="1" dirty="0" smtClean="0"/>
          </a:p>
          <a:p>
            <a:r>
              <a:rPr lang="en-CA" sz="1200" kern="1200" dirty="0" smtClean="0">
                <a:solidFill>
                  <a:schemeClr val="tx1"/>
                </a:solidFill>
                <a:effectLst/>
                <a:latin typeface="+mn-lt"/>
                <a:ea typeface="+mn-ea"/>
                <a:cs typeface="+mn-cs"/>
              </a:rPr>
              <a:t>When </a:t>
            </a:r>
            <a:r>
              <a:rPr lang="en-CA" sz="1200" kern="1200" dirty="0" smtClean="0">
                <a:solidFill>
                  <a:schemeClr val="tx1"/>
                </a:solidFill>
                <a:effectLst/>
                <a:latin typeface="+mn-lt"/>
                <a:ea typeface="+mn-ea"/>
                <a:cs typeface="+mn-cs"/>
              </a:rPr>
              <a:t>backing:</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Stop</a:t>
            </a:r>
            <a:r>
              <a:rPr lang="en-CA" sz="1200" kern="1200" dirty="0" smtClean="0">
                <a:solidFill>
                  <a:schemeClr val="tx1"/>
                </a:solidFill>
                <a:effectLst/>
                <a:latin typeface="+mn-lt"/>
                <a:ea typeface="+mn-ea"/>
                <a:cs typeface="+mn-cs"/>
              </a:rPr>
              <a:t>, get out </a:t>
            </a:r>
            <a:r>
              <a:rPr lang="en-CA" sz="1200" kern="1200" dirty="0" smtClean="0">
                <a:solidFill>
                  <a:schemeClr val="tx1"/>
                </a:solidFill>
                <a:effectLst/>
                <a:latin typeface="+mn-lt"/>
                <a:ea typeface="+mn-ea"/>
                <a:cs typeface="+mn-cs"/>
              </a:rPr>
              <a:t>(walk around) and </a:t>
            </a:r>
            <a:r>
              <a:rPr lang="en-CA" sz="1200" kern="1200" dirty="0" smtClean="0">
                <a:solidFill>
                  <a:schemeClr val="tx1"/>
                </a:solidFill>
                <a:effectLst/>
                <a:latin typeface="+mn-lt"/>
                <a:ea typeface="+mn-ea"/>
                <a:cs typeface="+mn-cs"/>
              </a:rPr>
              <a:t>visually recheck the areas behind, above, below and around the entire unit.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heck </a:t>
            </a:r>
            <a:r>
              <a:rPr lang="en-US" sz="1200" kern="1200" dirty="0" smtClean="0">
                <a:solidFill>
                  <a:schemeClr val="tx1"/>
                </a:solidFill>
                <a:effectLst/>
                <a:latin typeface="+mn-lt"/>
                <a:ea typeface="+mn-ea"/>
                <a:cs typeface="+mn-cs"/>
              </a:rPr>
              <a:t>for clearance, obstacles, obstructions or hazards beside, behind, or under the vehicle</a:t>
            </a:r>
            <a:r>
              <a:rPr lang="en-US"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Take </a:t>
            </a:r>
            <a:r>
              <a:rPr lang="en-US" sz="1200" kern="1200" dirty="0" smtClean="0">
                <a:solidFill>
                  <a:schemeClr val="tx1"/>
                </a:solidFill>
                <a:effectLst/>
                <a:latin typeface="+mn-lt"/>
                <a:ea typeface="+mn-ea"/>
                <a:cs typeface="+mn-cs"/>
              </a:rPr>
              <a:t>actions to clear any obstacles or hazards.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5</a:t>
            </a:fld>
            <a:endParaRPr lang="en-CA" dirty="0"/>
          </a:p>
        </p:txBody>
      </p:sp>
    </p:spTree>
    <p:extLst>
      <p:ext uri="{BB962C8B-B14F-4D97-AF65-F5344CB8AC3E}">
        <p14:creationId xmlns:p14="http://schemas.microsoft.com/office/powerpoint/2010/main" val="356778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Before backing a tractor-trailer, ask yourself: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Is it</a:t>
            </a:r>
            <a:r>
              <a:rPr lang="en-CA" sz="1200" b="1" u="none" strike="noStrike" kern="1200" dirty="0" smtClean="0">
                <a:solidFill>
                  <a:schemeClr val="tx1"/>
                </a:solidFill>
                <a:effectLst/>
                <a:latin typeface="+mn-lt"/>
                <a:ea typeface="+mn-ea"/>
                <a:cs typeface="+mn-cs"/>
              </a:rPr>
              <a:t> necessary</a:t>
            </a:r>
            <a:r>
              <a:rPr lang="en-CA" sz="1200" u="none" strike="noStrike"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Is it</a:t>
            </a:r>
            <a:r>
              <a:rPr lang="en-CA" sz="1200" b="1" u="none" strike="noStrike" kern="1200" dirty="0" smtClean="0">
                <a:solidFill>
                  <a:schemeClr val="tx1"/>
                </a:solidFill>
                <a:effectLst/>
                <a:latin typeface="+mn-lt"/>
                <a:ea typeface="+mn-ea"/>
                <a:cs typeface="+mn-cs"/>
              </a:rPr>
              <a:t> legal</a:t>
            </a:r>
            <a:r>
              <a:rPr lang="en-CA" sz="1200" u="none" strike="noStrike"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Is it</a:t>
            </a:r>
            <a:r>
              <a:rPr lang="en-CA" sz="1200" b="1" u="none" strike="noStrike" kern="1200" dirty="0" smtClean="0">
                <a:solidFill>
                  <a:schemeClr val="tx1"/>
                </a:solidFill>
                <a:effectLst/>
                <a:latin typeface="+mn-lt"/>
                <a:ea typeface="+mn-ea"/>
                <a:cs typeface="+mn-cs"/>
              </a:rPr>
              <a:t> safe</a:t>
            </a:r>
            <a:r>
              <a:rPr lang="en-CA" sz="1200" u="none" strike="noStrike"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6</a:t>
            </a:fld>
            <a:endParaRPr lang="en-CA" dirty="0"/>
          </a:p>
        </p:txBody>
      </p:sp>
    </p:spTree>
    <p:extLst>
      <p:ext uri="{BB962C8B-B14F-4D97-AF65-F5344CB8AC3E}">
        <p14:creationId xmlns:p14="http://schemas.microsoft.com/office/powerpoint/2010/main" val="229961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There are four different backing manoeuvres that you may encounter: straight, offset (backing left side and right side), parallel, alley</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dock (left side and right 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Reference: </a:t>
            </a:r>
            <a:r>
              <a:rPr lang="en-US" sz="1200" b="0"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acking </a:t>
            </a:r>
            <a:r>
              <a:rPr lang="en-US" sz="1200" b="0" kern="1200" dirty="0" smtClean="0">
                <a:solidFill>
                  <a:schemeClr val="tx1"/>
                </a:solidFill>
                <a:effectLst/>
                <a:latin typeface="+mn-lt"/>
                <a:ea typeface="+mn-ea"/>
                <a:cs typeface="+mn-cs"/>
              </a:rPr>
              <a:t>m</a:t>
            </a:r>
            <a:r>
              <a:rPr lang="en-US" b="0" dirty="0" smtClean="0"/>
              <a:t>anoeuvres can be found in Lesson 7, under Backing and Coupling.</a:t>
            </a:r>
            <a:endParaRPr lang="en-CA" b="0" dirty="0"/>
          </a:p>
        </p:txBody>
      </p:sp>
      <p:sp>
        <p:nvSpPr>
          <p:cNvPr id="4" name="Slide Number Placeholder 3"/>
          <p:cNvSpPr>
            <a:spLocks noGrp="1"/>
          </p:cNvSpPr>
          <p:nvPr>
            <p:ph type="sldNum" sz="quarter" idx="10"/>
          </p:nvPr>
        </p:nvSpPr>
        <p:spPr/>
        <p:txBody>
          <a:bodyPr/>
          <a:lstStyle/>
          <a:p>
            <a:fld id="{D2AAB52B-0897-46EF-ACB7-C2A1E9716B33}" type="slidenum">
              <a:rPr lang="en-CA" smtClean="0"/>
              <a:t>7</a:t>
            </a:fld>
            <a:endParaRPr lang="en-CA" dirty="0"/>
          </a:p>
        </p:txBody>
      </p:sp>
    </p:spTree>
    <p:extLst>
      <p:ext uri="{BB962C8B-B14F-4D97-AF65-F5344CB8AC3E}">
        <p14:creationId xmlns:p14="http://schemas.microsoft.com/office/powerpoint/2010/main" val="4174199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solidFill>
                  <a:schemeClr val="tx1">
                    <a:lumMod val="75000"/>
                    <a:lumOff val="25000"/>
                  </a:schemeClr>
                </a:solidFill>
              </a:rPr>
              <a:t>Straight</a:t>
            </a:r>
            <a:r>
              <a:rPr lang="en-CA" baseline="0" dirty="0" smtClean="0">
                <a:solidFill>
                  <a:schemeClr val="tx1">
                    <a:lumMod val="75000"/>
                    <a:lumOff val="25000"/>
                  </a:schemeClr>
                </a:solidFill>
              </a:rPr>
              <a:t> </a:t>
            </a:r>
            <a:r>
              <a:rPr lang="en-CA" dirty="0" smtClean="0">
                <a:solidFill>
                  <a:schemeClr val="tx1">
                    <a:lumMod val="75000"/>
                    <a:lumOff val="25000"/>
                  </a:schemeClr>
                </a:solidFill>
              </a:rPr>
              <a:t>line backing </a:t>
            </a:r>
            <a:r>
              <a:rPr lang="en-CA" sz="1200" kern="1200" dirty="0" smtClean="0">
                <a:solidFill>
                  <a:schemeClr val="tx1"/>
                </a:solidFill>
                <a:effectLst/>
                <a:latin typeface="+mn-lt"/>
                <a:ea typeface="+mn-ea"/>
                <a:cs typeface="+mn-cs"/>
              </a:rPr>
              <a:t>is used when approaching the target space from either direction.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DO</a:t>
            </a:r>
            <a:r>
              <a:rPr lang="en-US" sz="1200" kern="1200" dirty="0" smtClean="0">
                <a:solidFill>
                  <a:schemeClr val="tx1"/>
                </a:solidFill>
                <a:effectLst/>
                <a:latin typeface="+mn-lt"/>
                <a:ea typeface="+mn-ea"/>
                <a:cs typeface="+mn-cs"/>
              </a:rPr>
              <a:t>: Refer students to the Straight line Backing procedure in Lesson 7 of the textbook.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 </a:t>
            </a:r>
            <a:r>
              <a:rPr lang="en-US" sz="1200" kern="1200" dirty="0" smtClean="0">
                <a:solidFill>
                  <a:schemeClr val="tx1"/>
                </a:solidFill>
                <a:effectLst/>
                <a:latin typeface="+mn-lt"/>
                <a:ea typeface="+mn-ea"/>
                <a:cs typeface="+mn-cs"/>
              </a:rPr>
              <a:t>You may play a video on backing at any point throughout this lesson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We recommend videos from J.J. Keller, one from your own library, or a suitable alternative.</a:t>
            </a:r>
          </a:p>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8</a:t>
            </a:fld>
            <a:endParaRPr lang="en-CA" dirty="0"/>
          </a:p>
        </p:txBody>
      </p:sp>
    </p:spTree>
    <p:extLst>
      <p:ext uri="{BB962C8B-B14F-4D97-AF65-F5344CB8AC3E}">
        <p14:creationId xmlns:p14="http://schemas.microsoft.com/office/powerpoint/2010/main" val="1310674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smtClean="0">
                <a:solidFill>
                  <a:schemeClr val="tx1"/>
                </a:solidFill>
                <a:effectLst/>
                <a:latin typeface="+mn-lt"/>
                <a:ea typeface="+mn-ea"/>
                <a:cs typeface="+mn-cs"/>
              </a:rPr>
              <a:t>SAY:  </a:t>
            </a:r>
            <a:r>
              <a:rPr lang="en-CA" sz="1200" kern="1200" dirty="0" smtClean="0">
                <a:solidFill>
                  <a:schemeClr val="tx1"/>
                </a:solidFill>
                <a:effectLst/>
                <a:latin typeface="+mn-lt"/>
                <a:ea typeface="+mn-ea"/>
                <a:cs typeface="+mn-cs"/>
              </a:rPr>
              <a:t>This manoeuvre is used when approaching the target space from either direction.  Before positioning the vehicle in front of the target space:</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Check your mirror setup.</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Open windows and turn off any audio devices.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Position the vehicle:</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1.5 vehicle lengths from the target space</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Aligned straight to the target space</a:t>
            </a:r>
          </a:p>
          <a:p>
            <a:pPr marL="628650" lvl="1" indent="-171450">
              <a:buFont typeface="Arial" panose="020B0604020202020204" pitchFamily="34" charset="0"/>
              <a:buChar char="•"/>
            </a:pPr>
            <a:r>
              <a:rPr lang="en-CA" sz="1200" kern="1200" dirty="0" smtClean="0">
                <a:solidFill>
                  <a:schemeClr val="tx1"/>
                </a:solidFill>
                <a:effectLst/>
                <a:latin typeface="+mn-lt"/>
                <a:ea typeface="+mn-ea"/>
                <a:cs typeface="+mn-cs"/>
              </a:rPr>
              <a:t>Front wheels straightened</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Shift into neutral, apply the parking brake, and activate the hazard lights.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Exit the vehicle and walk around the vehicle to check for clearance, and obstacles or hazards beside, behind, or under the vehicle. Take actions to clear any obstacles or hazards.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Re-enter the vehicle, release the parking brake, and sound the horn.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Use your mirrors to re-check for obstacles.</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Shift into reverse, in the lowest gear possible.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Begin reversing at a walking pace, covering the brake and repeatedly checking the mirrors.</a:t>
            </a: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Pull up as often as needed to adjust angles to align the vehicle with the target space.  </a:t>
            </a:r>
          </a:p>
          <a:p>
            <a:pPr marL="628650" lvl="1"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Exit the vehicle as often as needed to examine your positioning and alignment.</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Listen and watch carefully for any indication of conflict or impending collisions (horn, shouts, someone banging on the side of the vehicle, etc.).  </a:t>
            </a:r>
          </a:p>
          <a:p>
            <a:pPr marL="171450" lvl="0" indent="-171450">
              <a:buFont typeface="Arial" panose="020B0604020202020204" pitchFamily="34" charset="0"/>
              <a:buChar char="•"/>
            </a:pPr>
            <a:r>
              <a:rPr lang="en-CA" sz="1200" u="none" strike="noStrike" kern="1200" dirty="0" smtClean="0">
                <a:solidFill>
                  <a:schemeClr val="tx1"/>
                </a:solidFill>
                <a:effectLst/>
                <a:latin typeface="+mn-lt"/>
                <a:ea typeface="+mn-ea"/>
                <a:cs typeface="+mn-cs"/>
              </a:rPr>
              <a:t>Gently stop when you reach the desired position.   </a:t>
            </a:r>
          </a:p>
          <a:p>
            <a:pPr marL="171450" lvl="0" indent="-171450">
              <a:buFont typeface="Arial" panose="020B0604020202020204" pitchFamily="34" charset="0"/>
              <a:buChar char="•"/>
            </a:pPr>
            <a:endParaRPr lang="en-US" sz="12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9</a:t>
            </a:fld>
            <a:endParaRPr lang="en-CA" dirty="0"/>
          </a:p>
        </p:txBody>
      </p:sp>
    </p:spTree>
    <p:extLst>
      <p:ext uri="{BB962C8B-B14F-4D97-AF65-F5344CB8AC3E}">
        <p14:creationId xmlns:p14="http://schemas.microsoft.com/office/powerpoint/2010/main" val="2968069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8.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xmlns=""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xmlns="" id="{59E0CCE2-0C99-7742-91F4-35E589F7C72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custDataLst>
      <p:tags r:id="rId1"/>
    </p:custDataLst>
    <p:extLst>
      <p:ext uri="{BB962C8B-B14F-4D97-AF65-F5344CB8AC3E}">
        <p14:creationId xmlns:p14="http://schemas.microsoft.com/office/powerpoint/2010/main" val="218179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endar - Bulleted List">
    <p:spTree>
      <p:nvGrpSpPr>
        <p:cNvPr id="1" name=""/>
        <p:cNvGrpSpPr/>
        <p:nvPr/>
      </p:nvGrpSpPr>
      <p:grpSpPr>
        <a:xfrm>
          <a:off x="0" y="0"/>
          <a:ext cx="0" cy="0"/>
          <a:chOff x="0" y="0"/>
          <a:chExt cx="0" cy="0"/>
        </a:xfrm>
      </p:grpSpPr>
      <p:pic>
        <p:nvPicPr>
          <p:cNvPr id="13" name="Picture 12" descr="calendar-blank-date-small-blue.png"/>
          <p:cNvPicPr>
            <a:picLocks noChangeAspect="1"/>
          </p:cNvPicPr>
          <p:nvPr userDrawn="1"/>
        </p:nvPicPr>
        <p:blipFill>
          <a:blip r:embed="rId3" cstate="print"/>
          <a:stretch>
            <a:fillRect/>
          </a:stretch>
        </p:blipFill>
        <p:spPr>
          <a:xfrm>
            <a:off x="914400" y="1929384"/>
            <a:ext cx="2569464" cy="2569464"/>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19"/>
          <p:cNvSpPr>
            <a:spLocks noGrp="1"/>
          </p:cNvSpPr>
          <p:nvPr>
            <p:ph type="body" sz="quarter" idx="22" hasCustomPrompt="1"/>
          </p:nvPr>
        </p:nvSpPr>
        <p:spPr>
          <a:xfrm>
            <a:off x="1161288" y="2697480"/>
            <a:ext cx="1636776" cy="1066800"/>
          </a:xfrm>
          <a:prstGeom prst="rect">
            <a:avLst/>
          </a:prstGeom>
        </p:spPr>
        <p:txBody>
          <a:bodyPr anchor="ctr" anchorCtr="0">
            <a:noAutofit/>
          </a:bodyPr>
          <a:lstStyle>
            <a:lvl1pPr marL="0" indent="0" algn="ctr">
              <a:lnSpc>
                <a:spcPts val="2200"/>
              </a:lnSpc>
              <a:spcBef>
                <a:spcPts val="0"/>
              </a:spcBef>
              <a:buNone/>
              <a:defRPr lang="en-US" sz="2200" b="1" kern="1200" dirty="0" smtClean="0">
                <a:solidFill>
                  <a:srgbClr val="00C8E1"/>
                </a:solidFill>
                <a:latin typeface="+mn-lt"/>
                <a:ea typeface="+mn-ea"/>
                <a:cs typeface="+mn-cs"/>
              </a:defRPr>
            </a:lvl1pPr>
            <a:lvl2pPr>
              <a:buNone/>
              <a:defRPr/>
            </a:lvl2pPr>
          </a:lstStyle>
          <a:p>
            <a:pPr lvl="0"/>
            <a:r>
              <a:rPr lang="en-US" dirty="0" smtClean="0"/>
              <a:t>Enter month Enter year</a:t>
            </a:r>
          </a:p>
        </p:txBody>
      </p:sp>
      <p:sp>
        <p:nvSpPr>
          <p:cNvPr id="8" name="Content Placeholder 3"/>
          <p:cNvSpPr>
            <a:spLocks noGrp="1"/>
          </p:cNvSpPr>
          <p:nvPr>
            <p:ph sz="half" idx="2"/>
          </p:nvPr>
        </p:nvSpPr>
        <p:spPr>
          <a:xfrm>
            <a:off x="3886200" y="1773936"/>
            <a:ext cx="4736592"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6"/>
          <p:cNvSpPr>
            <a:spLocks noGrp="1"/>
          </p:cNvSpPr>
          <p:nvPr>
            <p:ph type="body" sz="quarter" idx="18" hasCustomPrompt="1"/>
          </p:nvPr>
        </p:nvSpPr>
        <p:spPr>
          <a:xfrm>
            <a:off x="3886200" y="1389888"/>
            <a:ext cx="4736592"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0" name="Date Placeholder 9"/>
          <p:cNvSpPr>
            <a:spLocks noGrp="1"/>
          </p:cNvSpPr>
          <p:nvPr>
            <p:ph type="dt" sz="half" idx="23"/>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1" name="Slide Number Placeholder 10"/>
          <p:cNvSpPr>
            <a:spLocks noGrp="1"/>
          </p:cNvSpPr>
          <p:nvPr>
            <p:ph type="sldNum" sz="quarter" idx="24"/>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2" name="Footer Placeholder 11"/>
          <p:cNvSpPr>
            <a:spLocks noGrp="1"/>
          </p:cNvSpPr>
          <p:nvPr>
            <p:ph type="ftr" sz="quarter" idx="25"/>
          </p:nvPr>
        </p:nvSpPr>
        <p:spPr/>
        <p:txBody>
          <a:bodyPr/>
          <a:lstStyle/>
          <a:p>
            <a:endParaRPr lang="en-US" dirty="0"/>
          </a:p>
        </p:txBody>
      </p:sp>
    </p:spTree>
    <p:custDataLst>
      <p:tags r:id="rId1"/>
    </p:custDataLst>
    <p:extLst>
      <p:ext uri="{BB962C8B-B14F-4D97-AF65-F5344CB8AC3E}">
        <p14:creationId xmlns:p14="http://schemas.microsoft.com/office/powerpoint/2010/main" val="388070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irc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Oval 5"/>
          <p:cNvSpPr>
            <a:spLocks noChangeAspect="1"/>
          </p:cNvSpPr>
          <p:nvPr userDrawn="1"/>
        </p:nvSpPr>
        <p:spPr>
          <a:xfrm>
            <a:off x="753534" y="2855976"/>
            <a:ext cx="2478024" cy="2478024"/>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a:spLocks noChangeAspect="1"/>
          </p:cNvSpPr>
          <p:nvPr userDrawn="1"/>
        </p:nvSpPr>
        <p:spPr>
          <a:xfrm>
            <a:off x="3311529" y="2855976"/>
            <a:ext cx="2478024" cy="2478024"/>
          </a:xfrm>
          <a:prstGeom prst="ellipse">
            <a:avLst/>
          </a:prstGeom>
          <a:solidFill>
            <a:srgbClr val="00B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a:spLocks noChangeAspect="1"/>
          </p:cNvSpPr>
          <p:nvPr userDrawn="1"/>
        </p:nvSpPr>
        <p:spPr>
          <a:xfrm>
            <a:off x="5869524" y="2855976"/>
            <a:ext cx="2478024" cy="2478024"/>
          </a:xfrm>
          <a:prstGeom prst="ellipse">
            <a:avLst/>
          </a:prstGeom>
          <a:solidFill>
            <a:srgbClr val="01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19"/>
          <p:cNvSpPr>
            <a:spLocks noGrp="1"/>
          </p:cNvSpPr>
          <p:nvPr>
            <p:ph type="body" sz="quarter" idx="22"/>
          </p:nvPr>
        </p:nvSpPr>
        <p:spPr>
          <a:xfrm>
            <a:off x="81144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dirty="0" smtClean="0"/>
              <a:t>Click to edit Master text styles</a:t>
            </a:r>
          </a:p>
        </p:txBody>
      </p:sp>
      <p:sp>
        <p:nvSpPr>
          <p:cNvPr id="10" name="Text Placeholder 19"/>
          <p:cNvSpPr>
            <a:spLocks noGrp="1"/>
          </p:cNvSpPr>
          <p:nvPr>
            <p:ph type="body" sz="quarter" idx="23"/>
          </p:nvPr>
        </p:nvSpPr>
        <p:spPr>
          <a:xfrm>
            <a:off x="3369441"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1" name="Text Placeholder 19"/>
          <p:cNvSpPr>
            <a:spLocks noGrp="1"/>
          </p:cNvSpPr>
          <p:nvPr>
            <p:ph type="body" sz="quarter" idx="24"/>
          </p:nvPr>
        </p:nvSpPr>
        <p:spPr>
          <a:xfrm>
            <a:off x="592743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2" name="Text Placeholder 2"/>
          <p:cNvSpPr>
            <a:spLocks noGrp="1"/>
          </p:cNvSpPr>
          <p:nvPr>
            <p:ph type="body" idx="13"/>
          </p:nvPr>
        </p:nvSpPr>
        <p:spPr>
          <a:xfrm>
            <a:off x="566928" y="1453896"/>
            <a:ext cx="7909560" cy="448056"/>
          </a:xfrm>
          <a:prstGeom prst="rect">
            <a:avLst/>
          </a:prstGeom>
        </p:spPr>
        <p:txBody>
          <a:bodyPr anchor="t" anchorCtr="0">
            <a:noAutofit/>
          </a:bodyPr>
          <a:lstStyle>
            <a:lvl1pPr marL="0" indent="0">
              <a:buNone/>
              <a:defRPr lang="en-US" sz="2200" b="1" kern="1200" smtClean="0">
                <a:solidFill>
                  <a:srgbClr val="00C8E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566928" y="1901952"/>
            <a:ext cx="7909560" cy="448056"/>
          </a:xfrm>
          <a:prstGeom prst="rect">
            <a:avLst/>
          </a:prstGeom>
        </p:spPr>
        <p:txBody>
          <a:bodyPr>
            <a:noAutofit/>
          </a:bodyPr>
          <a:lstStyle>
            <a:lvl1pPr marL="0" indent="0">
              <a:buNone/>
              <a:defRPr sz="2200">
                <a:latin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Date Placeholder 13"/>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5" name="Slide Number Placeholder 14"/>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6" name="Footer Placeholder 15"/>
          <p:cNvSpPr>
            <a:spLocks noGrp="1"/>
          </p:cNvSpPr>
          <p:nvPr>
            <p:ph type="ftr" sz="quarter" idx="27"/>
          </p:nvPr>
        </p:nvSpPr>
        <p:spPr/>
        <p:txBody>
          <a:bodyPr/>
          <a:lstStyle/>
          <a:p>
            <a:endParaRPr lang="en-US" dirty="0"/>
          </a:p>
        </p:txBody>
      </p:sp>
    </p:spTree>
    <p:custDataLst>
      <p:tags r:id="rId1"/>
    </p:custDataLst>
    <p:extLst>
      <p:ext uri="{BB962C8B-B14F-4D97-AF65-F5344CB8AC3E}">
        <p14:creationId xmlns:p14="http://schemas.microsoft.com/office/powerpoint/2010/main" val="1581211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14400" y="1389888"/>
            <a:ext cx="7351776" cy="4462272"/>
          </a:xfrm>
          <a:prstGeom prst="roundRect">
            <a:avLst/>
          </a:prstGeom>
        </p:spPr>
        <p:style>
          <a:lnRef idx="2">
            <a:schemeClr val="accent1"/>
          </a:lnRef>
          <a:fillRef idx="1">
            <a:schemeClr val="lt1"/>
          </a:fillRef>
          <a:effectRef idx="0">
            <a:schemeClr val="accent1"/>
          </a:effectRef>
          <a:fontRef idx="none"/>
        </p:style>
        <p:txBody>
          <a:bodyPr>
            <a:normAutofit/>
          </a:bodyPr>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Title Placeholder 1"/>
          <p:cNvSpPr>
            <a:spLocks noGrp="1"/>
          </p:cNvSpPr>
          <p:nvPr>
            <p:ph type="title"/>
          </p:nvPr>
        </p:nvSpPr>
        <p:spPr>
          <a:xfrm>
            <a:off x="493776" y="457200"/>
            <a:ext cx="8110728" cy="649224"/>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5" name="Slide Number Placeholder 4"/>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6" name="Footer Placeholder 5"/>
          <p:cNvSpPr>
            <a:spLocks noGrp="1"/>
          </p:cNvSpPr>
          <p:nvPr>
            <p:ph type="ftr" sz="quarter" idx="12"/>
          </p:nvPr>
        </p:nvSpPr>
        <p:spPr/>
        <p:txBody>
          <a:bodyPr/>
          <a:lstStyle/>
          <a:p>
            <a:endParaRPr lang="en-US" dirty="0"/>
          </a:p>
        </p:txBody>
      </p:sp>
    </p:spTree>
    <p:custDataLst>
      <p:tags r:id="rId1"/>
    </p:custDataLst>
    <p:extLst>
      <p:ext uri="{BB962C8B-B14F-4D97-AF65-F5344CB8AC3E}">
        <p14:creationId xmlns:p14="http://schemas.microsoft.com/office/powerpoint/2010/main" val="2526724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remov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4" name="Slide Number Placeholder 3"/>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5" name="Footer Placeholder 4"/>
          <p:cNvSpPr>
            <a:spLocks noGrp="1"/>
          </p:cNvSpPr>
          <p:nvPr>
            <p:ph type="ftr" sz="quarter" idx="12"/>
          </p:nvPr>
        </p:nvSpPr>
        <p:spPr/>
        <p:txBody>
          <a:bodyPr/>
          <a:lstStyle/>
          <a:p>
            <a:endParaRPr lang="en-US" dirty="0"/>
          </a:p>
        </p:txBody>
      </p:sp>
    </p:spTree>
    <p:custDataLst>
      <p:tags r:id="rId1"/>
    </p:custDataLst>
    <p:extLst>
      <p:ext uri="{BB962C8B-B14F-4D97-AF65-F5344CB8AC3E}">
        <p14:creationId xmlns:p14="http://schemas.microsoft.com/office/powerpoint/2010/main" val="3373601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ounded Rectangle 8">
            <a:extLst>
              <a:ext uri="{FF2B5EF4-FFF2-40B4-BE49-F238E27FC236}">
                <a16:creationId xmlns="" xmlns:a16="http://schemas.microsoft.com/office/drawing/2014/main"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 xmlns:a16="http://schemas.microsoft.com/office/drawing/2014/main" id="{59E0CCE2-0C99-7742-91F4-35E589F7C7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extLst>
      <p:ext uri="{BB962C8B-B14F-4D97-AF65-F5344CB8AC3E}">
        <p14:creationId xmlns:p14="http://schemas.microsoft.com/office/powerpoint/2010/main" val="26543856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smtClean="0"/>
              <a:t>Practical </a:t>
            </a:r>
            <a:r>
              <a:rPr lang="en-US" dirty="0"/>
              <a:t>Training</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34949688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smtClean="0"/>
              <a:t>Practical </a:t>
            </a:r>
            <a:r>
              <a:rPr lang="en-US" dirty="0"/>
              <a:t>Assessment</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41450944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up Exercis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Group Exercise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837656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vidual Exercis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Individual Exercise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433050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Self Study</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solidFill>
                <a:srgbClr val="E7E6E6">
                  <a:lumMod val="50000"/>
                </a:srgbClr>
              </a:solidFill>
            </a:endParaRPr>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Lato" panose="020F0502020204030203" pitchFamily="34" charset="0"/>
                <a:ea typeface="Lato" panose="020F0502020204030203" pitchFamily="34" charset="0"/>
                <a:cs typeface="Lato" panose="020F0502020204030203"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401732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Text Placeholder 14"/>
          <p:cNvSpPr>
            <a:spLocks noGrp="1"/>
          </p:cNvSpPr>
          <p:nvPr>
            <p:ph type="body" sz="quarter" idx="17"/>
          </p:nvPr>
        </p:nvSpPr>
        <p:spPr>
          <a:xfrm>
            <a:off x="1563624" y="2042160"/>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dirty="0" smtClean="0"/>
              <a:t>Click to edit Master text styles</a:t>
            </a:r>
          </a:p>
        </p:txBody>
      </p:sp>
      <p:sp>
        <p:nvSpPr>
          <p:cNvPr id="11" name="Text Placeholder 14"/>
          <p:cNvSpPr>
            <a:spLocks noGrp="1"/>
          </p:cNvSpPr>
          <p:nvPr>
            <p:ph type="body" sz="quarter" idx="18"/>
          </p:nvPr>
        </p:nvSpPr>
        <p:spPr>
          <a:xfrm>
            <a:off x="1563624"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2" name="Text Placeholder 14"/>
          <p:cNvSpPr>
            <a:spLocks noGrp="1"/>
          </p:cNvSpPr>
          <p:nvPr>
            <p:ph type="body" sz="quarter" idx="19"/>
          </p:nvPr>
        </p:nvSpPr>
        <p:spPr>
          <a:xfrm>
            <a:off x="5605272" y="2039112"/>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3" name="Text Placeholder 14"/>
          <p:cNvSpPr>
            <a:spLocks noGrp="1"/>
          </p:cNvSpPr>
          <p:nvPr>
            <p:ph type="body" sz="quarter" idx="20"/>
          </p:nvPr>
        </p:nvSpPr>
        <p:spPr>
          <a:xfrm>
            <a:off x="5605272"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4" name="Text Placeholder 16"/>
          <p:cNvSpPr>
            <a:spLocks noGrp="1"/>
          </p:cNvSpPr>
          <p:nvPr>
            <p:ph type="body" sz="quarter" idx="21" hasCustomPrompt="1"/>
          </p:nvPr>
        </p:nvSpPr>
        <p:spPr>
          <a:xfrm>
            <a:off x="1563624" y="164592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5" name="Text Placeholder 16"/>
          <p:cNvSpPr>
            <a:spLocks noGrp="1"/>
          </p:cNvSpPr>
          <p:nvPr>
            <p:ph type="body" sz="quarter" idx="22" hasCustomPrompt="1"/>
          </p:nvPr>
        </p:nvSpPr>
        <p:spPr>
          <a:xfrm>
            <a:off x="1566672" y="3739896"/>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6" name="Text Placeholder 16"/>
          <p:cNvSpPr>
            <a:spLocks noGrp="1"/>
          </p:cNvSpPr>
          <p:nvPr>
            <p:ph type="body" sz="quarter" idx="23" hasCustomPrompt="1"/>
          </p:nvPr>
        </p:nvSpPr>
        <p:spPr>
          <a:xfrm>
            <a:off x="5605272" y="1655064"/>
            <a:ext cx="3081528" cy="381000"/>
          </a:xfrm>
          <a:prstGeom prst="rect">
            <a:avLst/>
          </a:prstGeom>
        </p:spPr>
        <p:txBody>
          <a:bodyPr>
            <a:noAutofit/>
          </a:bodyPr>
          <a:lstStyle>
            <a:lvl1pPr marL="0" indent="0">
              <a:buNone/>
              <a:defRPr lang="en-US" sz="2200" b="1" kern="1200" dirty="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7" name="Text Placeholder 16"/>
          <p:cNvSpPr>
            <a:spLocks noGrp="1"/>
          </p:cNvSpPr>
          <p:nvPr>
            <p:ph type="body" sz="quarter" idx="24" hasCustomPrompt="1"/>
          </p:nvPr>
        </p:nvSpPr>
        <p:spPr>
          <a:xfrm>
            <a:off x="5605272" y="373380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8" name="Date Placeholder 17"/>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9" name="Slide Number Placeholder 18"/>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20" name="Footer Placeholder 19"/>
          <p:cNvSpPr>
            <a:spLocks noGrp="1"/>
          </p:cNvSpPr>
          <p:nvPr>
            <p:ph type="ftr" sz="quarter" idx="27"/>
          </p:nvPr>
        </p:nvSpPr>
        <p:spPr/>
        <p:txBody>
          <a:bodyPr/>
          <a:lstStyle/>
          <a:p>
            <a:endParaRPr lang="en-US" dirty="0"/>
          </a:p>
        </p:txBody>
      </p:sp>
      <p:grpSp>
        <p:nvGrpSpPr>
          <p:cNvPr id="21" name="Group 20"/>
          <p:cNvGrpSpPr/>
          <p:nvPr userDrawn="1"/>
        </p:nvGrpSpPr>
        <p:grpSpPr>
          <a:xfrm>
            <a:off x="768096" y="1737360"/>
            <a:ext cx="722376" cy="722376"/>
            <a:chOff x="3955288" y="5039932"/>
            <a:chExt cx="722376" cy="722376"/>
          </a:xfrm>
        </p:grpSpPr>
        <p:sp>
          <p:nvSpPr>
            <p:cNvPr id="22" name="Oval 2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3" name="TextBox 22"/>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a:t>
              </a:r>
              <a:endParaRPr lang="en-US" sz="3600" b="1" dirty="0">
                <a:solidFill>
                  <a:schemeClr val="bg1"/>
                </a:solidFill>
              </a:endParaRPr>
            </a:p>
          </p:txBody>
        </p:sp>
      </p:grpSp>
      <p:grpSp>
        <p:nvGrpSpPr>
          <p:cNvPr id="24" name="Group 23"/>
          <p:cNvGrpSpPr/>
          <p:nvPr userDrawn="1"/>
        </p:nvGrpSpPr>
        <p:grpSpPr>
          <a:xfrm>
            <a:off x="4800600" y="1737360"/>
            <a:ext cx="722376" cy="722376"/>
            <a:chOff x="3955288" y="3236532"/>
            <a:chExt cx="722376" cy="722376"/>
          </a:xfrm>
        </p:grpSpPr>
        <p:sp>
          <p:nvSpPr>
            <p:cNvPr id="29" name="Oval 2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0" name="TextBox 29"/>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2</a:t>
              </a:r>
              <a:endParaRPr lang="en-US" sz="3600" b="1" dirty="0">
                <a:solidFill>
                  <a:schemeClr val="bg1"/>
                </a:solidFill>
              </a:endParaRPr>
            </a:p>
          </p:txBody>
        </p:sp>
      </p:grpSp>
      <p:grpSp>
        <p:nvGrpSpPr>
          <p:cNvPr id="31" name="Group 30"/>
          <p:cNvGrpSpPr/>
          <p:nvPr userDrawn="1"/>
        </p:nvGrpSpPr>
        <p:grpSpPr>
          <a:xfrm>
            <a:off x="768096" y="3813048"/>
            <a:ext cx="722376" cy="722376"/>
            <a:chOff x="381000" y="5029200"/>
            <a:chExt cx="722376" cy="722376"/>
          </a:xfrm>
        </p:grpSpPr>
        <p:sp>
          <p:nvSpPr>
            <p:cNvPr id="32" name="Oval 31"/>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TextBox 32"/>
            <p:cNvSpPr txBox="1"/>
            <p:nvPr/>
          </p:nvSpPr>
          <p:spPr>
            <a:xfrm>
              <a:off x="387351" y="5067223"/>
              <a:ext cx="716025" cy="646331"/>
            </a:xfrm>
            <a:prstGeom prst="rect">
              <a:avLst/>
            </a:prstGeom>
            <a:noFill/>
          </p:spPr>
          <p:txBody>
            <a:bodyPr wrap="square" rtlCol="0" anchor="t">
              <a:spAutoFit/>
            </a:bodyPr>
            <a:lstStyle/>
            <a:p>
              <a:pPr algn="ctr"/>
              <a:r>
                <a:rPr lang="en-US" sz="3600" b="1" dirty="0" smtClean="0">
                  <a:solidFill>
                    <a:schemeClr val="bg1"/>
                  </a:solidFill>
                </a:rPr>
                <a:t>3</a:t>
              </a:r>
              <a:endParaRPr lang="en-US" sz="3600" b="1" dirty="0">
                <a:solidFill>
                  <a:schemeClr val="bg1"/>
                </a:solidFill>
              </a:endParaRPr>
            </a:p>
          </p:txBody>
        </p:sp>
      </p:grpSp>
      <p:grpSp>
        <p:nvGrpSpPr>
          <p:cNvPr id="34" name="Group 33"/>
          <p:cNvGrpSpPr/>
          <p:nvPr userDrawn="1"/>
        </p:nvGrpSpPr>
        <p:grpSpPr>
          <a:xfrm>
            <a:off x="4800600" y="3813048"/>
            <a:ext cx="722376" cy="722376"/>
            <a:chOff x="457200" y="4114800"/>
            <a:chExt cx="722376" cy="722376"/>
          </a:xfrm>
        </p:grpSpPr>
        <p:sp>
          <p:nvSpPr>
            <p:cNvPr id="35" name="Oval 34"/>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TextBox 35"/>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4</a:t>
              </a:r>
              <a:endParaRPr lang="en-US" sz="3600" b="1" dirty="0">
                <a:solidFill>
                  <a:schemeClr val="bg1"/>
                </a:solidFill>
              </a:endParaRPr>
            </a:p>
          </p:txBody>
        </p:sp>
      </p:grpSp>
    </p:spTree>
    <p:custDataLst>
      <p:tags r:id="rId1"/>
    </p:custDataLst>
    <p:extLst>
      <p:ext uri="{BB962C8B-B14F-4D97-AF65-F5344CB8AC3E}">
        <p14:creationId xmlns:p14="http://schemas.microsoft.com/office/powerpoint/2010/main" val="1173578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Knowledge Check</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solidFill>
                <a:srgbClr val="E7E6E6">
                  <a:lumMod val="50000"/>
                </a:srgbClr>
              </a:solidFill>
            </a:endParaRPr>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Lato" panose="020F0502020204030203" pitchFamily="34" charset="0"/>
                <a:ea typeface="Lato" panose="020F0502020204030203" pitchFamily="34" charset="0"/>
                <a:cs typeface="Lato" panose="020F0502020204030203"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3535021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Knowledge Check</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3689917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7886700" cy="4759569"/>
          </a:xfrm>
          <a:prstGeom prst="rect">
            <a:avLst/>
          </a:prstGeom>
        </p:spPr>
        <p:txBody>
          <a:bodyPr/>
          <a:lstStyle>
            <a:lvl1pP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a:defRPr b="0" i="0">
                <a:latin typeface="Calibri Light" panose="020F0302020204030204" pitchFamily="34" charset="0"/>
                <a:ea typeface="Calibri Light" panose="020F0302020204030204" pitchFamily="34" charset="0"/>
                <a:cs typeface="Calibri Light" panose="020F0302020204030204" pitchFamily="34" charset="0"/>
              </a:defRPr>
            </a:lvl3pPr>
            <a:lvl4pPr>
              <a:defRPr b="0" i="0">
                <a:latin typeface="Calibri Light" panose="020F0302020204030204" pitchFamily="34" charset="0"/>
                <a:ea typeface="Calibri Light" panose="020F0302020204030204" pitchFamily="34" charset="0"/>
                <a:cs typeface="Calibri Light" panose="020F0302020204030204" pitchFamily="34" charset="0"/>
              </a:defRPr>
            </a:lvl4pPr>
            <a:lvl5pPr>
              <a:defRPr b="0" i="0">
                <a:latin typeface="Calibri Light" panose="020F0302020204030204" pitchFamily="34" charset="0"/>
                <a:ea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799290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defRPr>
            </a:lvl1pPr>
          </a:lstStyle>
          <a:p>
            <a:r>
              <a:rPr lang="en-US" dirty="0"/>
              <a:t>Click to edit Master title style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113" y="4038600"/>
            <a:ext cx="804313" cy="804313"/>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34250" y="3091548"/>
            <a:ext cx="554038" cy="554038"/>
          </a:xfrm>
          <a:prstGeom prst="rect">
            <a:avLst/>
          </a:prstGeom>
        </p:spPr>
      </p:pic>
    </p:spTree>
    <p:custDataLst>
      <p:tags r:id="rId1"/>
    </p:custDataLst>
    <p:extLst>
      <p:ext uri="{BB962C8B-B14F-4D97-AF65-F5344CB8AC3E}">
        <p14:creationId xmlns:p14="http://schemas.microsoft.com/office/powerpoint/2010/main" val="2310977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B6788-737A-9944-9EB5-7EBF0AC8891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 xmlns:a16="http://schemas.microsoft.com/office/drawing/2014/main" id="{040A38B1-8C1E-5D41-A8CA-225DD203F0CE}"/>
              </a:ext>
            </a:extLst>
          </p:cNvPr>
          <p:cNvSpPr>
            <a:spLocks noGrp="1"/>
          </p:cNvSpPr>
          <p:nvPr>
            <p:ph type="ftr" sz="quarter" idx="10"/>
          </p:nvPr>
        </p:nvSpPr>
        <p:spPr/>
        <p:txBody>
          <a:bodyPr/>
          <a:lstStyle/>
          <a:p>
            <a:r>
              <a:rPr lang="en-US" dirty="0"/>
              <a:t>Footer text goes here</a:t>
            </a:r>
          </a:p>
        </p:txBody>
      </p:sp>
      <p:sp>
        <p:nvSpPr>
          <p:cNvPr id="4" name="Content Placeholder 7">
            <a:extLst>
              <a:ext uri="{FF2B5EF4-FFF2-40B4-BE49-F238E27FC236}">
                <a16:creationId xmlns="" xmlns:a16="http://schemas.microsoft.com/office/drawing/2014/main" id="{A6CCAD5A-21B7-DA4E-A9A8-9C619190CB85}"/>
              </a:ext>
            </a:extLst>
          </p:cNvPr>
          <p:cNvSpPr>
            <a:spLocks noGrp="1"/>
          </p:cNvSpPr>
          <p:nvPr>
            <p:ph sz="quarter" idx="11" hasCustomPrompt="1"/>
          </p:nvPr>
        </p:nvSpPr>
        <p:spPr>
          <a:xfrm>
            <a:off x="628651" y="1254368"/>
            <a:ext cx="7886700" cy="4759569"/>
          </a:xfrm>
          <a:prstGeom prst="rect">
            <a:avLst/>
          </a:prstGeom>
        </p:spPr>
        <p:txBody>
          <a:bodyPr/>
          <a:lstStyle>
            <a:lvl1pPr>
              <a:buClr>
                <a:schemeClr val="accent1"/>
              </a:buCl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Bullets</a:t>
            </a:r>
          </a:p>
        </p:txBody>
      </p:sp>
    </p:spTree>
    <p:custDataLst>
      <p:tags r:id="rId1"/>
    </p:custDataLst>
    <p:extLst>
      <p:ext uri="{BB962C8B-B14F-4D97-AF65-F5344CB8AC3E}">
        <p14:creationId xmlns:p14="http://schemas.microsoft.com/office/powerpoint/2010/main" val="596960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ection Break">
    <p:spTree>
      <p:nvGrpSpPr>
        <p:cNvPr id="1" name=""/>
        <p:cNvGrpSpPr/>
        <p:nvPr/>
      </p:nvGrpSpPr>
      <p:grpSpPr>
        <a:xfrm>
          <a:off x="0" y="0"/>
          <a:ext cx="0" cy="0"/>
          <a:chOff x="0" y="0"/>
          <a:chExt cx="0" cy="0"/>
        </a:xfrm>
      </p:grpSpPr>
      <p:sp>
        <p:nvSpPr>
          <p:cNvPr id="9" name="Rounded Rectangle 8">
            <a:extLst>
              <a:ext uri="{FF2B5EF4-FFF2-40B4-BE49-F238E27FC236}">
                <a16:creationId xmlns="" xmlns:a16="http://schemas.microsoft.com/office/drawing/2014/main"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28061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508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006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813380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234749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694944"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3319272"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6"/>
          <p:cNvSpPr>
            <a:spLocks noGrp="1"/>
          </p:cNvSpPr>
          <p:nvPr>
            <p:ph type="body" sz="quarter" idx="18" hasCustomPrompt="1"/>
          </p:nvPr>
        </p:nvSpPr>
        <p:spPr>
          <a:xfrm>
            <a:off x="6949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1" name="Text Placeholder 16"/>
          <p:cNvSpPr>
            <a:spLocks noGrp="1"/>
          </p:cNvSpPr>
          <p:nvPr>
            <p:ph type="body" sz="quarter" idx="19" hasCustomPrompt="1"/>
          </p:nvPr>
        </p:nvSpPr>
        <p:spPr>
          <a:xfrm>
            <a:off x="3319272"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2" name="Text Placeholder 16"/>
          <p:cNvSpPr>
            <a:spLocks noGrp="1"/>
          </p:cNvSpPr>
          <p:nvPr>
            <p:ph type="body" sz="quarter" idx="20" hasCustomPrompt="1"/>
          </p:nvPr>
        </p:nvSpPr>
        <p:spPr>
          <a:xfrm>
            <a:off x="59527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3" name="Content Placeholder 5"/>
          <p:cNvSpPr>
            <a:spLocks noGrp="1"/>
          </p:cNvSpPr>
          <p:nvPr>
            <p:ph sz="quarter" idx="21"/>
          </p:nvPr>
        </p:nvSpPr>
        <p:spPr>
          <a:xfrm>
            <a:off x="5952744" y="2895600"/>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Date Placeholder 16"/>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8" name="Slide Number Placeholder 17"/>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9" name="Footer Placeholder 18"/>
          <p:cNvSpPr>
            <a:spLocks noGrp="1"/>
          </p:cNvSpPr>
          <p:nvPr>
            <p:ph type="ftr" sz="quarter" idx="24"/>
          </p:nvPr>
        </p:nvSpPr>
        <p:spPr/>
        <p:txBody>
          <a:bodyPr/>
          <a:lstStyle/>
          <a:p>
            <a:endParaRPr lang="en-US" dirty="0"/>
          </a:p>
        </p:txBody>
      </p:sp>
      <p:grpSp>
        <p:nvGrpSpPr>
          <p:cNvPr id="20" name="Group 19"/>
          <p:cNvGrpSpPr/>
          <p:nvPr userDrawn="1"/>
        </p:nvGrpSpPr>
        <p:grpSpPr>
          <a:xfrm>
            <a:off x="1417320" y="1572768"/>
            <a:ext cx="905256" cy="905256"/>
            <a:chOff x="3955288" y="5039932"/>
            <a:chExt cx="722376" cy="722376"/>
          </a:xfrm>
        </p:grpSpPr>
        <p:sp>
          <p:nvSpPr>
            <p:cNvPr id="21" name="Oval 20"/>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TextBox 21"/>
            <p:cNvSpPr txBox="1"/>
            <p:nvPr/>
          </p:nvSpPr>
          <p:spPr>
            <a:xfrm>
              <a:off x="3961639" y="5077954"/>
              <a:ext cx="716025" cy="613998"/>
            </a:xfrm>
            <a:prstGeom prst="rect">
              <a:avLst/>
            </a:prstGeom>
            <a:noFill/>
          </p:spPr>
          <p:txBody>
            <a:bodyPr wrap="square" rtlCol="0" anchor="t">
              <a:spAutoFit/>
            </a:bodyPr>
            <a:lstStyle/>
            <a:p>
              <a:pPr algn="ctr"/>
              <a:r>
                <a:rPr lang="en-US" sz="4400" b="1" dirty="0" smtClean="0">
                  <a:solidFill>
                    <a:schemeClr val="bg1"/>
                  </a:solidFill>
                </a:rPr>
                <a:t>1</a:t>
              </a:r>
              <a:endParaRPr lang="en-US" sz="4400" b="1" dirty="0">
                <a:solidFill>
                  <a:schemeClr val="bg1"/>
                </a:solidFill>
              </a:endParaRPr>
            </a:p>
          </p:txBody>
        </p:sp>
      </p:grpSp>
      <p:grpSp>
        <p:nvGrpSpPr>
          <p:cNvPr id="30" name="Group 29"/>
          <p:cNvGrpSpPr/>
          <p:nvPr userDrawn="1"/>
        </p:nvGrpSpPr>
        <p:grpSpPr>
          <a:xfrm>
            <a:off x="4114800" y="1572768"/>
            <a:ext cx="905256" cy="905256"/>
            <a:chOff x="4800600" y="1737360"/>
            <a:chExt cx="905256" cy="905256"/>
          </a:xfrm>
        </p:grpSpPr>
        <p:sp>
          <p:nvSpPr>
            <p:cNvPr id="25" name="Oval 24"/>
            <p:cNvSpPr/>
            <p:nvPr/>
          </p:nvSpPr>
          <p:spPr>
            <a:xfrm>
              <a:off x="4800600" y="1737360"/>
              <a:ext cx="905256" cy="90525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6" name="TextBox 25"/>
            <p:cNvSpPr txBox="1"/>
            <p:nvPr/>
          </p:nvSpPr>
          <p:spPr>
            <a:xfrm>
              <a:off x="4895216" y="1805268"/>
              <a:ext cx="716025" cy="769441"/>
            </a:xfrm>
            <a:prstGeom prst="rect">
              <a:avLst/>
            </a:prstGeom>
            <a:noFill/>
          </p:spPr>
          <p:txBody>
            <a:bodyPr wrap="square" rtlCol="0" anchor="t">
              <a:spAutoFit/>
            </a:bodyPr>
            <a:lstStyle/>
            <a:p>
              <a:pPr algn="ctr"/>
              <a:r>
                <a:rPr lang="en-US" sz="4400" b="1" dirty="0" smtClean="0">
                  <a:solidFill>
                    <a:schemeClr val="bg1"/>
                  </a:solidFill>
                </a:rPr>
                <a:t>2</a:t>
              </a:r>
              <a:endParaRPr lang="en-US" sz="4400" b="1" dirty="0">
                <a:solidFill>
                  <a:schemeClr val="bg1"/>
                </a:solidFill>
              </a:endParaRPr>
            </a:p>
          </p:txBody>
        </p:sp>
      </p:grpSp>
      <p:grpSp>
        <p:nvGrpSpPr>
          <p:cNvPr id="31" name="Group 30"/>
          <p:cNvGrpSpPr/>
          <p:nvPr userDrawn="1"/>
        </p:nvGrpSpPr>
        <p:grpSpPr>
          <a:xfrm>
            <a:off x="6675120" y="1572768"/>
            <a:ext cx="905256" cy="905256"/>
            <a:chOff x="762000" y="1295400"/>
            <a:chExt cx="905256" cy="905256"/>
          </a:xfrm>
        </p:grpSpPr>
        <p:sp>
          <p:nvSpPr>
            <p:cNvPr id="28" name="Oval 27"/>
            <p:cNvSpPr/>
            <p:nvPr/>
          </p:nvSpPr>
          <p:spPr>
            <a:xfrm>
              <a:off x="762000" y="1295400"/>
              <a:ext cx="905256" cy="90525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TextBox 28"/>
            <p:cNvSpPr txBox="1"/>
            <p:nvPr/>
          </p:nvSpPr>
          <p:spPr>
            <a:xfrm>
              <a:off x="856616" y="1363308"/>
              <a:ext cx="716025" cy="769441"/>
            </a:xfrm>
            <a:prstGeom prst="rect">
              <a:avLst/>
            </a:prstGeom>
            <a:noFill/>
          </p:spPr>
          <p:txBody>
            <a:bodyPr wrap="square" rtlCol="0" anchor="t">
              <a:spAutoFit/>
            </a:bodyPr>
            <a:lstStyle/>
            <a:p>
              <a:pPr algn="ctr"/>
              <a:r>
                <a:rPr lang="en-US" sz="4400" b="1" dirty="0" smtClean="0">
                  <a:solidFill>
                    <a:schemeClr val="bg1"/>
                  </a:solidFill>
                </a:rPr>
                <a:t>3</a:t>
              </a:r>
              <a:endParaRPr lang="en-US" sz="4400" b="1" dirty="0">
                <a:solidFill>
                  <a:schemeClr val="bg1"/>
                </a:solidFill>
              </a:endParaRPr>
            </a:p>
          </p:txBody>
        </p:sp>
      </p:grpSp>
    </p:spTree>
    <p:custDataLst>
      <p:tags r:id="rId1"/>
    </p:custDataLst>
    <p:extLst>
      <p:ext uri="{BB962C8B-B14F-4D97-AF65-F5344CB8AC3E}">
        <p14:creationId xmlns:p14="http://schemas.microsoft.com/office/powerpoint/2010/main" val="2885535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758772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3460900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776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Text Placeholder 16"/>
          <p:cNvSpPr>
            <a:spLocks noGrp="1"/>
          </p:cNvSpPr>
          <p:nvPr>
            <p:ph type="body" sz="quarter" idx="18" hasCustomPrompt="1"/>
          </p:nvPr>
        </p:nvSpPr>
        <p:spPr>
          <a:xfrm>
            <a:off x="2066544" y="1435608"/>
            <a:ext cx="2130552" cy="667512"/>
          </a:xfrm>
          <a:prstGeom prst="rect">
            <a:avLst/>
          </a:prstGeom>
        </p:spPr>
        <p:txBody>
          <a:bodyPr anchor="ctr" anchorCtr="0">
            <a:noAutofit/>
          </a:bodyPr>
          <a:lstStyle>
            <a:lvl1pPr marL="0" indent="0">
              <a:buNone/>
              <a:defRPr sz="2200" b="0">
                <a:solidFill>
                  <a:srgbClr val="000000"/>
                </a:solidFill>
                <a:latin typeface="Calibri" panose="020F0502020204030204" pitchFamily="34" charset="0"/>
              </a:defRPr>
            </a:lvl1pPr>
          </a:lstStyle>
          <a:p>
            <a:pPr lvl="0"/>
            <a:r>
              <a:rPr lang="en-US" dirty="0" smtClean="0"/>
              <a:t>Click to add text</a:t>
            </a:r>
            <a:endParaRPr lang="en-US" dirty="0"/>
          </a:p>
        </p:txBody>
      </p:sp>
      <p:sp>
        <p:nvSpPr>
          <p:cNvPr id="10" name="Text Placeholder 16"/>
          <p:cNvSpPr>
            <a:spLocks noGrp="1"/>
          </p:cNvSpPr>
          <p:nvPr>
            <p:ph type="body" sz="quarter" idx="19" hasCustomPrompt="1"/>
          </p:nvPr>
        </p:nvSpPr>
        <p:spPr>
          <a:xfrm>
            <a:off x="206654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11" name="Text Placeholder 16"/>
          <p:cNvSpPr>
            <a:spLocks noGrp="1"/>
          </p:cNvSpPr>
          <p:nvPr>
            <p:ph type="body" sz="quarter" idx="20" hasCustomPrompt="1"/>
          </p:nvPr>
        </p:nvSpPr>
        <p:spPr>
          <a:xfrm>
            <a:off x="2066544" y="3246120"/>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19" name="Text Placeholder 16"/>
          <p:cNvSpPr>
            <a:spLocks noGrp="1"/>
          </p:cNvSpPr>
          <p:nvPr>
            <p:ph type="body" sz="quarter" idx="21" hasCustomPrompt="1"/>
          </p:nvPr>
        </p:nvSpPr>
        <p:spPr>
          <a:xfrm>
            <a:off x="5586984" y="143560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0" name="Text Placeholder 16"/>
          <p:cNvSpPr>
            <a:spLocks noGrp="1"/>
          </p:cNvSpPr>
          <p:nvPr>
            <p:ph type="body" sz="quarter" idx="22" hasCustomPrompt="1"/>
          </p:nvPr>
        </p:nvSpPr>
        <p:spPr>
          <a:xfrm>
            <a:off x="558698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1" name="Text Placeholder 16"/>
          <p:cNvSpPr>
            <a:spLocks noGrp="1"/>
          </p:cNvSpPr>
          <p:nvPr>
            <p:ph type="body" sz="quarter" idx="23" hasCustomPrompt="1"/>
          </p:nvPr>
        </p:nvSpPr>
        <p:spPr>
          <a:xfrm>
            <a:off x="5586984" y="5047488"/>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2" name="Text Placeholder 16"/>
          <p:cNvSpPr>
            <a:spLocks noGrp="1"/>
          </p:cNvSpPr>
          <p:nvPr>
            <p:ph type="body" sz="quarter" idx="24" hasCustomPrompt="1"/>
          </p:nvPr>
        </p:nvSpPr>
        <p:spPr>
          <a:xfrm>
            <a:off x="206654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3" name="Text Placeholder 16"/>
          <p:cNvSpPr>
            <a:spLocks noGrp="1"/>
          </p:cNvSpPr>
          <p:nvPr>
            <p:ph type="body" sz="quarter" idx="25" hasCustomPrompt="1"/>
          </p:nvPr>
        </p:nvSpPr>
        <p:spPr>
          <a:xfrm>
            <a:off x="2066544" y="504748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4" name="Text Placeholder 16"/>
          <p:cNvSpPr>
            <a:spLocks noGrp="1"/>
          </p:cNvSpPr>
          <p:nvPr>
            <p:ph type="body" sz="quarter" idx="26" hasCustomPrompt="1"/>
          </p:nvPr>
        </p:nvSpPr>
        <p:spPr>
          <a:xfrm>
            <a:off x="5586984" y="3246120"/>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5" name="Text Placeholder 16"/>
          <p:cNvSpPr>
            <a:spLocks noGrp="1"/>
          </p:cNvSpPr>
          <p:nvPr>
            <p:ph type="body" sz="quarter" idx="27" hasCustomPrompt="1"/>
          </p:nvPr>
        </p:nvSpPr>
        <p:spPr>
          <a:xfrm>
            <a:off x="558698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6" name="Date Placeholder 25"/>
          <p:cNvSpPr>
            <a:spLocks noGrp="1"/>
          </p:cNvSpPr>
          <p:nvPr>
            <p:ph type="dt" sz="half" idx="28"/>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27" name="Slide Number Placeholder 26"/>
          <p:cNvSpPr>
            <a:spLocks noGrp="1"/>
          </p:cNvSpPr>
          <p:nvPr>
            <p:ph type="sldNum" sz="quarter" idx="29"/>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28" name="Footer Placeholder 27"/>
          <p:cNvSpPr>
            <a:spLocks noGrp="1"/>
          </p:cNvSpPr>
          <p:nvPr>
            <p:ph type="ftr" sz="quarter" idx="30"/>
          </p:nvPr>
        </p:nvSpPr>
        <p:spPr/>
        <p:txBody>
          <a:bodyPr/>
          <a:lstStyle/>
          <a:p>
            <a:endParaRPr lang="en-US" dirty="0"/>
          </a:p>
        </p:txBody>
      </p:sp>
      <p:grpSp>
        <p:nvGrpSpPr>
          <p:cNvPr id="29" name="Group 28"/>
          <p:cNvGrpSpPr/>
          <p:nvPr userDrawn="1"/>
        </p:nvGrpSpPr>
        <p:grpSpPr>
          <a:xfrm>
            <a:off x="4754880" y="5047488"/>
            <a:ext cx="722376" cy="722376"/>
            <a:chOff x="3955288" y="5039932"/>
            <a:chExt cx="722376" cy="722376"/>
          </a:xfrm>
        </p:grpSpPr>
        <p:sp>
          <p:nvSpPr>
            <p:cNvPr id="30" name="Oval 29"/>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1" name="TextBox 30"/>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10</a:t>
              </a:r>
              <a:endParaRPr lang="en-US" sz="3600" b="1" dirty="0">
                <a:solidFill>
                  <a:schemeClr val="bg1"/>
                </a:solidFill>
              </a:endParaRPr>
            </a:p>
          </p:txBody>
        </p:sp>
      </p:grpSp>
      <p:grpSp>
        <p:nvGrpSpPr>
          <p:cNvPr id="65" name="Group 64"/>
          <p:cNvGrpSpPr/>
          <p:nvPr userDrawn="1"/>
        </p:nvGrpSpPr>
        <p:grpSpPr>
          <a:xfrm>
            <a:off x="4754880" y="1435608"/>
            <a:ext cx="722376" cy="722376"/>
            <a:chOff x="3955288" y="4138232"/>
            <a:chExt cx="722376" cy="722376"/>
          </a:xfrm>
        </p:grpSpPr>
        <p:sp>
          <p:nvSpPr>
            <p:cNvPr id="33" name="Oval 32"/>
            <p:cNvSpPr/>
            <p:nvPr/>
          </p:nvSpPr>
          <p:spPr>
            <a:xfrm>
              <a:off x="3955288" y="4138232"/>
              <a:ext cx="722376" cy="722376"/>
            </a:xfrm>
            <a:prstGeom prst="ellipse">
              <a:avLst/>
            </a:prstGeom>
            <a:solidFill>
              <a:srgbClr val="00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TextBox 33"/>
            <p:cNvSpPr txBox="1"/>
            <p:nvPr/>
          </p:nvSpPr>
          <p:spPr>
            <a:xfrm>
              <a:off x="3961639" y="4176255"/>
              <a:ext cx="716025" cy="646331"/>
            </a:xfrm>
            <a:prstGeom prst="rect">
              <a:avLst/>
            </a:prstGeom>
            <a:noFill/>
          </p:spPr>
          <p:txBody>
            <a:bodyPr wrap="square" rtlCol="0" anchor="t">
              <a:spAutoFit/>
            </a:bodyPr>
            <a:lstStyle/>
            <a:p>
              <a:pPr algn="ctr"/>
              <a:r>
                <a:rPr lang="en-US" sz="3600" b="1" dirty="0" smtClean="0">
                  <a:solidFill>
                    <a:schemeClr val="bg1"/>
                  </a:solidFill>
                </a:rPr>
                <a:t>6</a:t>
              </a:r>
              <a:endParaRPr lang="en-US" sz="3600" b="1" dirty="0">
                <a:solidFill>
                  <a:schemeClr val="bg1"/>
                </a:solidFill>
              </a:endParaRPr>
            </a:p>
          </p:txBody>
        </p:sp>
      </p:grpSp>
      <p:grpSp>
        <p:nvGrpSpPr>
          <p:cNvPr id="35" name="Group 34"/>
          <p:cNvGrpSpPr/>
          <p:nvPr userDrawn="1"/>
        </p:nvGrpSpPr>
        <p:grpSpPr>
          <a:xfrm>
            <a:off x="4754880" y="3246120"/>
            <a:ext cx="722376" cy="722376"/>
            <a:chOff x="3955288" y="3236532"/>
            <a:chExt cx="722376" cy="722376"/>
          </a:xfrm>
        </p:grpSpPr>
        <p:sp>
          <p:nvSpPr>
            <p:cNvPr id="36" name="Oval 35"/>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TextBox 36"/>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8</a:t>
              </a:r>
              <a:endParaRPr lang="en-US" sz="3600" b="1" dirty="0">
                <a:solidFill>
                  <a:schemeClr val="bg1"/>
                </a:solidFill>
              </a:endParaRPr>
            </a:p>
          </p:txBody>
        </p:sp>
      </p:grpSp>
      <p:grpSp>
        <p:nvGrpSpPr>
          <p:cNvPr id="38" name="Group 37"/>
          <p:cNvGrpSpPr/>
          <p:nvPr userDrawn="1"/>
        </p:nvGrpSpPr>
        <p:grpSpPr>
          <a:xfrm>
            <a:off x="1261872" y="2340864"/>
            <a:ext cx="722376" cy="722376"/>
            <a:chOff x="3955288" y="3236532"/>
            <a:chExt cx="722376" cy="722376"/>
          </a:xfrm>
        </p:grpSpPr>
        <p:sp>
          <p:nvSpPr>
            <p:cNvPr id="49" name="Oval 4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0" name="TextBox 49"/>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2</a:t>
              </a:r>
              <a:endParaRPr lang="en-US" sz="3600" b="1" dirty="0">
                <a:solidFill>
                  <a:schemeClr val="bg1"/>
                </a:solidFill>
              </a:endParaRPr>
            </a:p>
          </p:txBody>
        </p:sp>
      </p:grpSp>
      <p:grpSp>
        <p:nvGrpSpPr>
          <p:cNvPr id="51" name="Group 50"/>
          <p:cNvGrpSpPr/>
          <p:nvPr userDrawn="1"/>
        </p:nvGrpSpPr>
        <p:grpSpPr>
          <a:xfrm>
            <a:off x="1261872" y="1435608"/>
            <a:ext cx="722376" cy="722376"/>
            <a:chOff x="3955288" y="5039932"/>
            <a:chExt cx="722376" cy="722376"/>
          </a:xfrm>
        </p:grpSpPr>
        <p:sp>
          <p:nvSpPr>
            <p:cNvPr id="52" name="Oval 5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3" name="TextBox 52"/>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a:t>
              </a:r>
              <a:endParaRPr lang="en-US" sz="3600" b="1" dirty="0">
                <a:solidFill>
                  <a:schemeClr val="bg1"/>
                </a:solidFill>
              </a:endParaRPr>
            </a:p>
          </p:txBody>
        </p:sp>
      </p:grpSp>
      <p:grpSp>
        <p:nvGrpSpPr>
          <p:cNvPr id="57" name="Group 56"/>
          <p:cNvGrpSpPr/>
          <p:nvPr userDrawn="1"/>
        </p:nvGrpSpPr>
        <p:grpSpPr>
          <a:xfrm>
            <a:off x="1261872" y="3246120"/>
            <a:ext cx="722376" cy="722376"/>
            <a:chOff x="381000" y="5029200"/>
            <a:chExt cx="722376" cy="722376"/>
          </a:xfrm>
        </p:grpSpPr>
        <p:sp>
          <p:nvSpPr>
            <p:cNvPr id="55" name="Oval 54"/>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6" name="TextBox 55"/>
            <p:cNvSpPr txBox="1"/>
            <p:nvPr/>
          </p:nvSpPr>
          <p:spPr>
            <a:xfrm>
              <a:off x="387351" y="5067223"/>
              <a:ext cx="716025" cy="646331"/>
            </a:xfrm>
            <a:prstGeom prst="rect">
              <a:avLst/>
            </a:prstGeom>
            <a:noFill/>
          </p:spPr>
          <p:txBody>
            <a:bodyPr wrap="square" rtlCol="0" anchor="t">
              <a:spAutoFit/>
            </a:bodyPr>
            <a:lstStyle/>
            <a:p>
              <a:pPr algn="ctr"/>
              <a:r>
                <a:rPr lang="en-US" sz="3600" b="1" dirty="0" smtClean="0">
                  <a:solidFill>
                    <a:schemeClr val="bg1"/>
                  </a:solidFill>
                </a:rPr>
                <a:t>3</a:t>
              </a:r>
              <a:endParaRPr lang="en-US" sz="3600" b="1" dirty="0">
                <a:solidFill>
                  <a:schemeClr val="bg1"/>
                </a:solidFill>
              </a:endParaRPr>
            </a:p>
          </p:txBody>
        </p:sp>
      </p:grpSp>
      <p:grpSp>
        <p:nvGrpSpPr>
          <p:cNvPr id="61" name="Group 60"/>
          <p:cNvGrpSpPr/>
          <p:nvPr userDrawn="1"/>
        </p:nvGrpSpPr>
        <p:grpSpPr>
          <a:xfrm>
            <a:off x="1261872" y="4151376"/>
            <a:ext cx="722376" cy="722376"/>
            <a:chOff x="457200" y="4114800"/>
            <a:chExt cx="722376" cy="722376"/>
          </a:xfrm>
        </p:grpSpPr>
        <p:sp>
          <p:nvSpPr>
            <p:cNvPr id="59" name="Oval 58"/>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0" name="TextBox 59"/>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4</a:t>
              </a:r>
              <a:endParaRPr lang="en-US" sz="3600" b="1" dirty="0">
                <a:solidFill>
                  <a:schemeClr val="bg1"/>
                </a:solidFill>
              </a:endParaRPr>
            </a:p>
          </p:txBody>
        </p:sp>
      </p:grpSp>
      <p:grpSp>
        <p:nvGrpSpPr>
          <p:cNvPr id="62" name="Group 61"/>
          <p:cNvGrpSpPr/>
          <p:nvPr userDrawn="1"/>
        </p:nvGrpSpPr>
        <p:grpSpPr>
          <a:xfrm>
            <a:off x="4754880" y="2340864"/>
            <a:ext cx="722376" cy="722376"/>
            <a:chOff x="457200" y="4114800"/>
            <a:chExt cx="722376" cy="722376"/>
          </a:xfrm>
        </p:grpSpPr>
        <p:sp>
          <p:nvSpPr>
            <p:cNvPr id="63" name="Oval 62"/>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4" name="TextBox 63"/>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7</a:t>
              </a:r>
              <a:endParaRPr lang="en-US" sz="3600" b="1" dirty="0">
                <a:solidFill>
                  <a:schemeClr val="bg1"/>
                </a:solidFill>
              </a:endParaRPr>
            </a:p>
          </p:txBody>
        </p:sp>
      </p:grpSp>
      <p:grpSp>
        <p:nvGrpSpPr>
          <p:cNvPr id="71" name="Group 70"/>
          <p:cNvGrpSpPr/>
          <p:nvPr userDrawn="1"/>
        </p:nvGrpSpPr>
        <p:grpSpPr>
          <a:xfrm>
            <a:off x="4754880" y="4151376"/>
            <a:ext cx="722376" cy="722376"/>
            <a:chOff x="3955288" y="4138232"/>
            <a:chExt cx="722376" cy="722376"/>
          </a:xfrm>
        </p:grpSpPr>
        <p:sp>
          <p:nvSpPr>
            <p:cNvPr id="67" name="Oval 66"/>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8" name="TextBox 67"/>
            <p:cNvSpPr txBox="1"/>
            <p:nvPr/>
          </p:nvSpPr>
          <p:spPr>
            <a:xfrm>
              <a:off x="3958464" y="4176255"/>
              <a:ext cx="716025" cy="646331"/>
            </a:xfrm>
            <a:prstGeom prst="rect">
              <a:avLst/>
            </a:prstGeom>
            <a:noFill/>
          </p:spPr>
          <p:txBody>
            <a:bodyPr wrap="square" rtlCol="0" anchor="t">
              <a:spAutoFit/>
            </a:bodyPr>
            <a:lstStyle/>
            <a:p>
              <a:pPr algn="ctr"/>
              <a:r>
                <a:rPr lang="en-US" sz="3600" b="1" dirty="0" smtClean="0">
                  <a:solidFill>
                    <a:schemeClr val="bg1"/>
                  </a:solidFill>
                </a:rPr>
                <a:t>9</a:t>
              </a:r>
              <a:endParaRPr lang="en-US" sz="3600" b="1" dirty="0">
                <a:solidFill>
                  <a:schemeClr val="bg1"/>
                </a:solidFill>
              </a:endParaRPr>
            </a:p>
          </p:txBody>
        </p:sp>
      </p:grpSp>
      <p:grpSp>
        <p:nvGrpSpPr>
          <p:cNvPr id="72" name="Group 71"/>
          <p:cNvGrpSpPr/>
          <p:nvPr userDrawn="1"/>
        </p:nvGrpSpPr>
        <p:grpSpPr>
          <a:xfrm>
            <a:off x="1261872" y="5047488"/>
            <a:ext cx="722376" cy="722376"/>
            <a:chOff x="3955288" y="4138232"/>
            <a:chExt cx="722376" cy="722376"/>
          </a:xfrm>
        </p:grpSpPr>
        <p:sp>
          <p:nvSpPr>
            <p:cNvPr id="73" name="Oval 72"/>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4" name="TextBox 73"/>
            <p:cNvSpPr txBox="1"/>
            <p:nvPr/>
          </p:nvSpPr>
          <p:spPr>
            <a:xfrm>
              <a:off x="3958464" y="4176255"/>
              <a:ext cx="716025" cy="646331"/>
            </a:xfrm>
            <a:prstGeom prst="rect">
              <a:avLst/>
            </a:prstGeom>
            <a:noFill/>
          </p:spPr>
          <p:txBody>
            <a:bodyPr wrap="square" rtlCol="0" anchor="t">
              <a:spAutoFit/>
            </a:bodyPr>
            <a:lstStyle/>
            <a:p>
              <a:pPr algn="ctr"/>
              <a:r>
                <a:rPr lang="en-US" sz="3600" b="1" dirty="0" smtClean="0">
                  <a:solidFill>
                    <a:schemeClr val="bg1"/>
                  </a:solidFill>
                </a:rPr>
                <a:t>5</a:t>
              </a:r>
              <a:endParaRPr lang="en-US" sz="3600" b="1" dirty="0">
                <a:solidFill>
                  <a:schemeClr val="bg1"/>
                </a:solidFill>
              </a:endParaRPr>
            </a:p>
          </p:txBody>
        </p:sp>
      </p:grpSp>
    </p:spTree>
    <p:custDataLst>
      <p:tags r:id="rId1"/>
    </p:custDataLst>
    <p:extLst>
      <p:ext uri="{BB962C8B-B14F-4D97-AF65-F5344CB8AC3E}">
        <p14:creationId xmlns:p14="http://schemas.microsoft.com/office/powerpoint/2010/main" val="270567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8"/>
          <p:cNvSpPr>
            <a:spLocks noGrp="1"/>
          </p:cNvSpPr>
          <p:nvPr>
            <p:ph type="pic" sz="quarter" idx="13"/>
          </p:nvPr>
        </p:nvSpPr>
        <p:spPr>
          <a:xfrm>
            <a:off x="120700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7" name="Picture Placeholder 8"/>
          <p:cNvSpPr>
            <a:spLocks noGrp="1"/>
          </p:cNvSpPr>
          <p:nvPr>
            <p:ph type="pic" sz="quarter" idx="14"/>
          </p:nvPr>
        </p:nvSpPr>
        <p:spPr>
          <a:xfrm>
            <a:off x="541324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8" name="Text Placeholder 15"/>
          <p:cNvSpPr>
            <a:spLocks noGrp="1"/>
          </p:cNvSpPr>
          <p:nvPr>
            <p:ph type="body" sz="quarter" idx="18"/>
          </p:nvPr>
        </p:nvSpPr>
        <p:spPr>
          <a:xfrm>
            <a:off x="1115568"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smtClean="0"/>
              <a:t>Click to edit Master text styles</a:t>
            </a:r>
          </a:p>
        </p:txBody>
      </p:sp>
      <p:sp>
        <p:nvSpPr>
          <p:cNvPr id="9" name="Text Placeholder 15"/>
          <p:cNvSpPr>
            <a:spLocks noGrp="1"/>
          </p:cNvSpPr>
          <p:nvPr>
            <p:ph type="body" sz="quarter" idx="19"/>
          </p:nvPr>
        </p:nvSpPr>
        <p:spPr>
          <a:xfrm>
            <a:off x="5294376"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smtClean="0"/>
              <a:t>Click to edit Master text styles</a:t>
            </a:r>
          </a:p>
        </p:txBody>
      </p:sp>
      <p:sp>
        <p:nvSpPr>
          <p:cNvPr id="10" name="Text Placeholder 16"/>
          <p:cNvSpPr>
            <a:spLocks noGrp="1"/>
          </p:cNvSpPr>
          <p:nvPr>
            <p:ph type="body" sz="quarter" idx="20" hasCustomPrompt="1"/>
          </p:nvPr>
        </p:nvSpPr>
        <p:spPr>
          <a:xfrm>
            <a:off x="1115568" y="4334256"/>
            <a:ext cx="32186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1" name="Text Placeholder 16"/>
          <p:cNvSpPr>
            <a:spLocks noGrp="1"/>
          </p:cNvSpPr>
          <p:nvPr>
            <p:ph type="body" sz="quarter" idx="21" hasCustomPrompt="1"/>
          </p:nvPr>
        </p:nvSpPr>
        <p:spPr>
          <a:xfrm>
            <a:off x="5294376" y="4334256"/>
            <a:ext cx="321868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2" name="Date Placeholder 11"/>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3" name="Slide Number Placeholder 12"/>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4" name="Footer Placeholder 13"/>
          <p:cNvSpPr>
            <a:spLocks noGrp="1"/>
          </p:cNvSpPr>
          <p:nvPr>
            <p:ph type="ftr" sz="quarter" idx="24"/>
          </p:nvPr>
        </p:nvSpPr>
        <p:spPr/>
        <p:txBody>
          <a:bodyPr/>
          <a:lstStyle/>
          <a:p>
            <a:endParaRPr lang="en-US" dirty="0"/>
          </a:p>
        </p:txBody>
      </p:sp>
    </p:spTree>
    <p:custDataLst>
      <p:tags r:id="rId1"/>
    </p:custDataLst>
    <p:extLst>
      <p:ext uri="{BB962C8B-B14F-4D97-AF65-F5344CB8AC3E}">
        <p14:creationId xmlns:p14="http://schemas.microsoft.com/office/powerpoint/2010/main" val="38474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Picture on Lef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8"/>
          <p:cNvSpPr>
            <a:spLocks noGrp="1"/>
          </p:cNvSpPr>
          <p:nvPr>
            <p:ph type="pic" sz="quarter" idx="10"/>
          </p:nvPr>
        </p:nvSpPr>
        <p:spPr>
          <a:xfrm>
            <a:off x="1033272" y="1389888"/>
            <a:ext cx="3182112" cy="4764024"/>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7" name="Text Placeholder 9"/>
          <p:cNvSpPr>
            <a:spLocks noGrp="1"/>
          </p:cNvSpPr>
          <p:nvPr>
            <p:ph type="body" sz="quarter" idx="14"/>
          </p:nvPr>
        </p:nvSpPr>
        <p:spPr>
          <a:xfrm>
            <a:off x="4489704"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1" name="Footer Placeholder 10"/>
          <p:cNvSpPr>
            <a:spLocks noGrp="1"/>
          </p:cNvSpPr>
          <p:nvPr>
            <p:ph type="ftr" sz="quarter" idx="23"/>
          </p:nvPr>
        </p:nvSpPr>
        <p:spPr/>
        <p:txBody>
          <a:bodyPr/>
          <a:lstStyle/>
          <a:p>
            <a:endParaRPr lang="en-US" dirty="0"/>
          </a:p>
        </p:txBody>
      </p:sp>
    </p:spTree>
    <p:custDataLst>
      <p:tags r:id="rId1"/>
    </p:custDataLst>
    <p:extLst>
      <p:ext uri="{BB962C8B-B14F-4D97-AF65-F5344CB8AC3E}">
        <p14:creationId xmlns:p14="http://schemas.microsoft.com/office/powerpoint/2010/main" val="214937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Picture on Righ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8"/>
          <p:cNvSpPr>
            <a:spLocks noGrp="1"/>
          </p:cNvSpPr>
          <p:nvPr>
            <p:ph type="pic" sz="quarter" idx="10"/>
          </p:nvPr>
        </p:nvSpPr>
        <p:spPr>
          <a:xfrm>
            <a:off x="5084064" y="1389888"/>
            <a:ext cx="3182112" cy="4459224"/>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6" name="Text Placeholder 16"/>
          <p:cNvSpPr>
            <a:spLocks noGrp="1"/>
          </p:cNvSpPr>
          <p:nvPr>
            <p:ph type="body" sz="quarter" idx="20" hasCustomPrompt="1"/>
          </p:nvPr>
        </p:nvSpPr>
        <p:spPr>
          <a:xfrm>
            <a:off x="743712"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7" name="Date Placeholder 6"/>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8" name="Slide Number Placeholder 7"/>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9" name="Footer Placeholder 8"/>
          <p:cNvSpPr>
            <a:spLocks noGrp="1"/>
          </p:cNvSpPr>
          <p:nvPr>
            <p:ph type="ftr" sz="quarter" idx="23"/>
          </p:nvPr>
        </p:nvSpPr>
        <p:spPr/>
        <p:txBody>
          <a:bodyPr/>
          <a:lstStyle/>
          <a:p>
            <a:endParaRPr lang="en-US" dirty="0"/>
          </a:p>
        </p:txBody>
      </p:sp>
      <p:sp>
        <p:nvSpPr>
          <p:cNvPr id="11" name="Text Placeholder 9"/>
          <p:cNvSpPr>
            <a:spLocks noGrp="1"/>
          </p:cNvSpPr>
          <p:nvPr>
            <p:ph type="body" sz="quarter" idx="14"/>
          </p:nvPr>
        </p:nvSpPr>
        <p:spPr>
          <a:xfrm>
            <a:off x="743712"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blue-arrows-small2.png"/>
          <p:cNvPicPr>
            <a:picLocks noChangeAspect="1"/>
          </p:cNvPicPr>
          <p:nvPr userDrawn="1"/>
        </p:nvPicPr>
        <p:blipFill>
          <a:blip r:embed="rId4" cstate="print"/>
          <a:stretch>
            <a:fillRect/>
          </a:stretch>
        </p:blipFill>
        <p:spPr>
          <a:xfrm>
            <a:off x="740664" y="5285232"/>
            <a:ext cx="1037273" cy="1106424"/>
          </a:xfrm>
          <a:prstGeom prst="rect">
            <a:avLst/>
          </a:prstGeom>
        </p:spPr>
      </p:pic>
    </p:spTree>
    <p:custDataLst>
      <p:tags r:id="rId1"/>
    </p:custDataLst>
    <p:extLst>
      <p:ext uri="{BB962C8B-B14F-4D97-AF65-F5344CB8AC3E}">
        <p14:creationId xmlns:p14="http://schemas.microsoft.com/office/powerpoint/2010/main" val="81866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smtClean="0"/>
              <a:t>Click to edit title style</a:t>
            </a:r>
            <a:endParaRPr lang="en-US" dirty="0"/>
          </a:p>
        </p:txBody>
      </p:sp>
      <p:sp>
        <p:nvSpPr>
          <p:cNvPr id="4" name="Content Placeholder 3"/>
          <p:cNvSpPr>
            <a:spLocks noGrp="1"/>
          </p:cNvSpPr>
          <p:nvPr>
            <p:ph sz="half" idx="2"/>
          </p:nvPr>
        </p:nvSpPr>
        <p:spPr>
          <a:xfrm>
            <a:off x="4489704" y="1773936"/>
            <a:ext cx="4133088"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smtClean="0"/>
              <a:t>Click to add subhead</a:t>
            </a:r>
            <a:endParaRPr lang="en-US" dirty="0"/>
          </a:p>
        </p:txBody>
      </p:sp>
      <p:sp>
        <p:nvSpPr>
          <p:cNvPr id="12"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4" name="Footer Placeholder 13"/>
          <p:cNvSpPr>
            <a:spLocks noGrp="1"/>
          </p:cNvSpPr>
          <p:nvPr>
            <p:ph type="ftr" sz="quarter" idx="23"/>
          </p:nvPr>
        </p:nvSpPr>
        <p:spPr/>
        <p:txBody>
          <a:bodyPr/>
          <a:lstStyle/>
          <a:p>
            <a:endParaRPr lang="en-US" dirty="0"/>
          </a:p>
        </p:txBody>
      </p:sp>
      <p:pic>
        <p:nvPicPr>
          <p:cNvPr id="15" name="Picture 14"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241252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smtClean="0"/>
              <a:t>Click to edit title style</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smtClean="0"/>
              <a:t>Click to add subhead</a:t>
            </a:r>
            <a:endParaRPr lang="en-US" dirty="0"/>
          </a:p>
        </p:txBody>
      </p:sp>
      <p:sp>
        <p:nvSpPr>
          <p:cNvPr id="6"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9" name="Text Placeholder 9"/>
          <p:cNvSpPr>
            <a:spLocks noGrp="1"/>
          </p:cNvSpPr>
          <p:nvPr>
            <p:ph type="body" sz="quarter" idx="14"/>
          </p:nvPr>
        </p:nvSpPr>
        <p:spPr>
          <a:xfrm>
            <a:off x="4489704" y="1773936"/>
            <a:ext cx="4133088" cy="3255264"/>
          </a:xfrm>
          <a:prstGeom prst="rect">
            <a:avLst/>
          </a:prstGeom>
        </p:spPr>
        <p:txBody>
          <a:bodyPr>
            <a:noAutofit/>
          </a:bodyPr>
          <a:lstStyle>
            <a:lvl1pPr marL="347663" indent="-347663">
              <a:lnSpc>
                <a:spcPts val="2200"/>
              </a:lnSpc>
              <a:spcBef>
                <a:spcPts val="0"/>
              </a:spcBef>
              <a:spcAft>
                <a:spcPts val="1200"/>
              </a:spcAft>
              <a:buClr>
                <a:srgbClr val="43B3CC"/>
              </a:buClr>
              <a:buFont typeface="+mj-lt"/>
              <a:buAutoNum type="arabicPeriod"/>
              <a:tabLst>
                <a:tab pos="347663" algn="l"/>
              </a:tabLst>
              <a:defRPr sz="2200">
                <a:latin typeface="Calibri Light" panose="020F0302020204030204" pitchFamily="34" charset="0"/>
              </a:defRPr>
            </a:lvl1pPr>
            <a:lvl2pPr marL="457200" indent="-228600">
              <a:buClr>
                <a:srgbClr val="00A344"/>
              </a:buClr>
              <a:buFont typeface="Arial" pitchFamily="34" charset="0"/>
              <a:buChar char="•"/>
              <a:defRPr sz="2200"/>
            </a:lvl2pPr>
            <a:lvl3pPr marL="685800" indent="-228600">
              <a:buClr>
                <a:srgbClr val="007480"/>
              </a:buClr>
              <a:defRPr sz="2200"/>
            </a:lvl3pPr>
            <a:lvl4pPr marL="914400" indent="-228600">
              <a:buClr>
                <a:srgbClr val="43B3CC"/>
              </a:buClr>
              <a:buFont typeface="Arial" pitchFamily="34" charset="0"/>
              <a:buChar char="­"/>
              <a:defRPr sz="2200"/>
            </a:lvl4pPr>
            <a:lvl5pPr marL="1143000" indent="-228600">
              <a:buClr>
                <a:srgbClr val="63DAEF"/>
              </a:buClr>
              <a:buFont typeface="Arial" pitchFamily="34" charset="0"/>
              <a:buChar char="-"/>
              <a:defRPr sz="2200"/>
            </a:lvl5pPr>
          </a:lstStyle>
          <a:p>
            <a:pPr lvl="0"/>
            <a:r>
              <a:rPr lang="en-US" smtClean="0"/>
              <a:t>Click to edit Master text styles</a:t>
            </a:r>
          </a:p>
        </p:txBody>
      </p:sp>
      <p:sp>
        <p:nvSpPr>
          <p:cNvPr id="10" name="Date Placeholder 9"/>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12/8/2021</a:t>
            </a:fld>
            <a:endParaRPr lang="en-US" dirty="0"/>
          </a:p>
        </p:txBody>
      </p:sp>
      <p:sp>
        <p:nvSpPr>
          <p:cNvPr id="12" name="Slide Number Placeholder 11"/>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3" name="Footer Placeholder 12"/>
          <p:cNvSpPr>
            <a:spLocks noGrp="1"/>
          </p:cNvSpPr>
          <p:nvPr>
            <p:ph type="ftr" sz="quarter" idx="23"/>
          </p:nvPr>
        </p:nvSpPr>
        <p:spPr/>
        <p:txBody>
          <a:bodyPr/>
          <a:lstStyle/>
          <a:p>
            <a:endParaRPr lang="en-US" dirty="0"/>
          </a:p>
        </p:txBody>
      </p:sp>
      <p:pic>
        <p:nvPicPr>
          <p:cNvPr id="14" name="Picture 13"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300612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15.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ags" Target="../tags/tag2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27.xml"/><Relationship Id="rId5" Type="http://schemas.openxmlformats.org/officeDocument/2006/relationships/image" Target="../media/image18.jpe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heme" Target="../theme/theme5.xml"/><Relationship Id="rId1" Type="http://schemas.openxmlformats.org/officeDocument/2006/relationships/slideLayout" Target="../slideLayouts/slideLayout28.xml"/><Relationship Id="rId6" Type="http://schemas.openxmlformats.org/officeDocument/2006/relationships/image" Target="../media/image19.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heme" Target="../theme/theme6.xml"/><Relationship Id="rId1" Type="http://schemas.openxmlformats.org/officeDocument/2006/relationships/slideLayout" Target="../slideLayouts/slideLayout29.xml"/><Relationship Id="rId6" Type="http://schemas.openxmlformats.org/officeDocument/2006/relationships/image" Target="../media/image20.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heme" Target="../theme/theme7.xml"/><Relationship Id="rId1" Type="http://schemas.openxmlformats.org/officeDocument/2006/relationships/slideLayout" Target="../slideLayouts/slideLayout30.xm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heme" Target="../theme/theme8.xml"/><Relationship Id="rId1" Type="http://schemas.openxmlformats.org/officeDocument/2006/relationships/slideLayout" Target="../slideLayouts/slideLayout31.xml"/><Relationship Id="rId6" Type="http://schemas.openxmlformats.org/officeDocument/2006/relationships/image" Target="../media/image22.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32.xml"/><Relationship Id="rId5" Type="http://schemas.openxmlformats.org/officeDocument/2006/relationships/image" Target="../media/image2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Footer text goes here</a:t>
            </a:r>
            <a:endParaRPr lang="en-US" dirty="0"/>
          </a:p>
        </p:txBody>
      </p:sp>
      <p:sp>
        <p:nvSpPr>
          <p:cNvPr id="7" name="Rectangle 6">
            <a:extLst>
              <a:ext uri="{FF2B5EF4-FFF2-40B4-BE49-F238E27FC236}">
                <a16:creationId xmlns:a16="http://schemas.microsoft.com/office/drawing/2014/main" xmlns=""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Light" panose="020F0302020204030204" pitchFamily="34" charset="0"/>
            </a:endParaRPr>
          </a:p>
        </p:txBody>
      </p:sp>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extLst>
      <p:ext uri="{BB962C8B-B14F-4D97-AF65-F5344CB8AC3E}">
        <p14:creationId xmlns:p14="http://schemas.microsoft.com/office/powerpoint/2010/main" val="2451764320"/>
      </p:ext>
    </p:extLst>
  </p:cSld>
  <p:clrMap bg1="lt1" tx1="dk1" bg2="lt2" tx2="dk2" accent1="accent1" accent2="accent2" accent3="accent3" accent4="accent4" accent5="accent5" accent6="accent6" hlink="hlink" folHlink="folHlink"/>
  <p:sldLayoutIdLst>
    <p:sldLayoutId id="2147483667"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Footer text goes here</a:t>
            </a:r>
            <a:endParaRPr lang="en-US" dirty="0"/>
          </a:p>
        </p:txBody>
      </p:sp>
      <p:sp>
        <p:nvSpPr>
          <p:cNvPr id="7" name="Rectangle 6">
            <a:extLst>
              <a:ext uri="{FF2B5EF4-FFF2-40B4-BE49-F238E27FC236}">
                <a16:creationId xmlns="" xmlns:a16="http://schemas.microsoft.com/office/drawing/2014/main"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Light" panose="020F0302020204030204" pitchFamily="34" charset="0"/>
            </a:endParaRPr>
          </a:p>
        </p:txBody>
      </p:sp>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custDataLst>
      <p:tags r:id="rId13"/>
    </p:custDataLst>
    <p:extLst>
      <p:ext uri="{BB962C8B-B14F-4D97-AF65-F5344CB8AC3E}">
        <p14:creationId xmlns:p14="http://schemas.microsoft.com/office/powerpoint/2010/main" val="4158660529"/>
      </p:ext>
    </p:extLst>
  </p:cSld>
  <p:clrMap bg1="lt1" tx1="dk1" bg2="lt2" tx2="dk2" accent1="accent1" accent2="accent2" accent3="accent3" accent4="accent4" accent5="accent5" accent6="accent6" hlink="hlink" folHlink="folHlink"/>
  <p:sldLayoutIdLst>
    <p:sldLayoutId id="2147483671" r:id="rId1"/>
    <p:sldLayoutId id="2147483702" r:id="rId2"/>
    <p:sldLayoutId id="2147483703" r:id="rId3"/>
    <p:sldLayoutId id="2147483672" r:id="rId4"/>
    <p:sldLayoutId id="2147483673" r:id="rId5"/>
    <p:sldLayoutId id="2147483690" r:id="rId6"/>
    <p:sldLayoutId id="2147483691" r:id="rId7"/>
    <p:sldLayoutId id="2147483675" r:id="rId8"/>
    <p:sldLayoutId id="2147483668" r:id="rId9"/>
    <p:sldLayoutId id="2147483676" r:id="rId10"/>
    <p:sldLayoutId id="2147483677" r:id="rId1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custDataLst>
      <p:tags r:id="rId4"/>
    </p:custDataLst>
    <p:extLst>
      <p:ext uri="{BB962C8B-B14F-4D97-AF65-F5344CB8AC3E}">
        <p14:creationId xmlns:p14="http://schemas.microsoft.com/office/powerpoint/2010/main" val="2401890833"/>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348353"/>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538266344"/>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2709454873"/>
      </p:ext>
    </p:extLst>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4049505138"/>
      </p:ext>
    </p:extLst>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3503708704"/>
      </p:ext>
    </p:extLst>
  </p:cSld>
  <p:clrMap bg1="lt1" tx1="dk1" bg2="lt2" tx2="dk2" accent1="accent1" accent2="accent2" accent3="accent3" accent4="accent4" accent5="accent5" accent6="accent6" hlink="hlink" folHlink="folHlink"/>
  <p:sldLayoutIdLst>
    <p:sldLayoutId id="2147483701"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 xmlns:a16="http://schemas.microsoft.com/office/drawing/2014/main" id="{DF00DA3C-CE2B-6F4D-AE12-14829C778DC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0800" y="1"/>
            <a:ext cx="10378892" cy="6889002"/>
          </a:xfrm>
          <a:prstGeom prst="rect">
            <a:avLst/>
          </a:prstGeom>
        </p:spPr>
      </p:pic>
      <p:pic>
        <p:nvPicPr>
          <p:cNvPr id="5" name="Picture 4">
            <a:extLst>
              <a:ext uri="{FF2B5EF4-FFF2-40B4-BE49-F238E27FC236}">
                <a16:creationId xmlns="" xmlns:a16="http://schemas.microsoft.com/office/drawing/2014/main" id="{C4B70DB1-9A3B-8349-9AAF-871826DC55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09634" y="6283326"/>
            <a:ext cx="491490" cy="491490"/>
          </a:xfrm>
          <a:prstGeom prst="rect">
            <a:avLst/>
          </a:prstGeom>
        </p:spPr>
      </p:pic>
    </p:spTree>
    <p:extLst>
      <p:ext uri="{BB962C8B-B14F-4D97-AF65-F5344CB8AC3E}">
        <p14:creationId xmlns:p14="http://schemas.microsoft.com/office/powerpoint/2010/main" val="1473334032"/>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4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4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4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4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49.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ags" Target="../tags/tag5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51.xml"/><Relationship Id="rId5" Type="http://schemas.openxmlformats.org/officeDocument/2006/relationships/image" Target="../media/image17.png"/><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5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0.xml"/><Relationship Id="rId1" Type="http://schemas.openxmlformats.org/officeDocument/2006/relationships/tags" Target="../tags/tag5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ags" Target="../tags/tag54.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3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2.xml"/><Relationship Id="rId1" Type="http://schemas.openxmlformats.org/officeDocument/2006/relationships/tags" Target="../tags/tag55.xml"/><Relationship Id="rId5" Type="http://schemas.openxmlformats.org/officeDocument/2006/relationships/image" Target="../media/image31.emf"/><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2.xml"/><Relationship Id="rId1" Type="http://schemas.openxmlformats.org/officeDocument/2006/relationships/tags" Target="../tags/tag5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2.xml"/><Relationship Id="rId1" Type="http://schemas.openxmlformats.org/officeDocument/2006/relationships/tags" Target="../tags/tag57.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5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5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6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tags" Target="../tags/tag6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2.xml"/><Relationship Id="rId1" Type="http://schemas.openxmlformats.org/officeDocument/2006/relationships/tags" Target="../tags/tag6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ags" Target="../tags/tag6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2.xml"/><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40.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2.xml"/><Relationship Id="rId1" Type="http://schemas.openxmlformats.org/officeDocument/2006/relationships/tags" Target="../tags/tag4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4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tags" Target="../tags/tag4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44.xml"/><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2ABB86C-A753-4E9E-BD70-4D18F9FA1183}"/>
              </a:ext>
            </a:extLst>
          </p:cNvPr>
          <p:cNvSpPr>
            <a:spLocks noGrp="1"/>
          </p:cNvSpPr>
          <p:nvPr>
            <p:ph type="ctrTitle"/>
          </p:nvPr>
        </p:nvSpPr>
        <p:spPr>
          <a:xfrm>
            <a:off x="696686" y="2324359"/>
            <a:ext cx="6055806" cy="823367"/>
          </a:xfrm>
        </p:spPr>
        <p:txBody>
          <a:bodyPr>
            <a:noAutofit/>
          </a:bodyPr>
          <a:lstStyle/>
          <a:p>
            <a:r>
              <a:rPr lang="en-US" sz="2800" b="0" dirty="0" smtClean="0"/>
              <a:t>Backing and Coupling</a:t>
            </a:r>
            <a:endParaRPr lang="en-US" sz="2800" b="0" dirty="0"/>
          </a:p>
        </p:txBody>
      </p:sp>
      <p:sp>
        <p:nvSpPr>
          <p:cNvPr id="2" name="Rectangle 1"/>
          <p:cNvSpPr/>
          <p:nvPr/>
        </p:nvSpPr>
        <p:spPr>
          <a:xfrm>
            <a:off x="696686" y="1385640"/>
            <a:ext cx="5469335" cy="938719"/>
          </a:xfrm>
          <a:prstGeom prst="rect">
            <a:avLst/>
          </a:prstGeom>
          <a:effectLst/>
        </p:spPr>
        <p:txBody>
          <a:bodyPr wrap="square">
            <a:spAutoFit/>
          </a:bodyPr>
          <a:lstStyle/>
          <a:p>
            <a:r>
              <a:rPr lang="en-US" sz="5500" b="1" dirty="0" smtClean="0">
                <a:solidFill>
                  <a:prstClr val="white"/>
                </a:solidFill>
                <a:latin typeface="Calibri Light" panose="020F0302020204030204" pitchFamily="34" charset="0"/>
                <a:ea typeface="Lato" panose="020F0502020204030203" pitchFamily="34" charset="0"/>
                <a:cs typeface="Lato" panose="020F0502020204030203" pitchFamily="34" charset="0"/>
              </a:rPr>
              <a:t>Lesson </a:t>
            </a:r>
            <a:r>
              <a:rPr lang="en-US" sz="5500" b="1" dirty="0">
                <a:solidFill>
                  <a:prstClr val="white"/>
                </a:solidFill>
                <a:latin typeface="Calibri Light" panose="020F0302020204030204" pitchFamily="34" charset="0"/>
                <a:ea typeface="Lato" panose="020F0502020204030203" pitchFamily="34" charset="0"/>
                <a:cs typeface="Lato" panose="020F0502020204030203" pitchFamily="34" charset="0"/>
              </a:rPr>
              <a:t>7</a:t>
            </a:r>
            <a:endParaRPr lang="en-CA" sz="5500" b="1" dirty="0">
              <a:latin typeface="Calibri Light" panose="020F0302020204030204"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383104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1" cy="906828"/>
          </a:xfrm>
        </p:spPr>
        <p:txBody>
          <a:bodyPr>
            <a:noAutofit/>
          </a:bodyPr>
          <a:lstStyle/>
          <a:p>
            <a:r>
              <a:rPr lang="en-US" dirty="0" smtClean="0"/>
              <a:t>Steering Technique #1</a:t>
            </a:r>
            <a:endParaRPr lang="en-CA" b="1" dirty="0"/>
          </a:p>
        </p:txBody>
      </p:sp>
      <p:sp>
        <p:nvSpPr>
          <p:cNvPr id="3" name="Content Placeholder 2"/>
          <p:cNvSpPr>
            <a:spLocks noGrp="1"/>
          </p:cNvSpPr>
          <p:nvPr>
            <p:ph sz="quarter" idx="11"/>
          </p:nvPr>
        </p:nvSpPr>
        <p:spPr>
          <a:xfrm>
            <a:off x="628650" y="906828"/>
            <a:ext cx="8225790" cy="5722572"/>
          </a:xfrm>
        </p:spPr>
        <p:txBody>
          <a:bodyPr/>
          <a:lstStyle/>
          <a:p>
            <a:pPr>
              <a:lnSpc>
                <a:spcPct val="100000"/>
              </a:lnSpc>
              <a:spcAft>
                <a:spcPts val="800"/>
              </a:spcAft>
              <a:buClr>
                <a:schemeClr val="accent1"/>
              </a:buClr>
            </a:pPr>
            <a:r>
              <a:rPr lang="en-CA" sz="2400" dirty="0">
                <a:solidFill>
                  <a:schemeClr val="tx1">
                    <a:lumMod val="75000"/>
                    <a:lumOff val="25000"/>
                  </a:schemeClr>
                </a:solidFill>
              </a:rPr>
              <a:t>Steer </a:t>
            </a:r>
            <a:r>
              <a:rPr lang="en-CA" sz="2400" dirty="0" smtClean="0">
                <a:solidFill>
                  <a:schemeClr val="tx1">
                    <a:lumMod val="75000"/>
                    <a:lumOff val="25000"/>
                  </a:schemeClr>
                </a:solidFill>
              </a:rPr>
              <a:t>in the:</a:t>
            </a:r>
          </a:p>
          <a:p>
            <a:pPr lvl="1">
              <a:buClr>
                <a:schemeClr val="accent1"/>
              </a:buClr>
            </a:pPr>
            <a:r>
              <a:rPr lang="en-CA" sz="2000" dirty="0" smtClean="0">
                <a:solidFill>
                  <a:schemeClr val="tx1">
                    <a:lumMod val="75000"/>
                    <a:lumOff val="25000"/>
                  </a:schemeClr>
                </a:solidFill>
              </a:rPr>
              <a:t>Opposite </a:t>
            </a:r>
            <a:r>
              <a:rPr lang="en-CA" sz="2000" dirty="0">
                <a:solidFill>
                  <a:schemeClr val="tx1">
                    <a:lumMod val="75000"/>
                    <a:lumOff val="25000"/>
                  </a:schemeClr>
                </a:solidFill>
              </a:rPr>
              <a:t>direction of where you want the trailer to </a:t>
            </a:r>
            <a:r>
              <a:rPr lang="en-CA" sz="2000" dirty="0" smtClean="0">
                <a:solidFill>
                  <a:schemeClr val="tx1">
                    <a:lumMod val="75000"/>
                    <a:lumOff val="25000"/>
                  </a:schemeClr>
                </a:solidFill>
              </a:rPr>
              <a:t>go</a:t>
            </a:r>
            <a:endParaRPr lang="en-CA" sz="2000" dirty="0">
              <a:solidFill>
                <a:schemeClr val="tx1">
                  <a:lumMod val="75000"/>
                  <a:lumOff val="25000"/>
                </a:schemeClr>
              </a:solidFill>
            </a:endParaRPr>
          </a:p>
          <a:p>
            <a:pPr lvl="1">
              <a:buClr>
                <a:schemeClr val="accent1"/>
              </a:buClr>
            </a:pPr>
            <a:r>
              <a:rPr lang="en-CA" sz="2000" dirty="0" smtClean="0">
                <a:solidFill>
                  <a:schemeClr val="tx1">
                    <a:lumMod val="75000"/>
                    <a:lumOff val="25000"/>
                  </a:schemeClr>
                </a:solidFill>
              </a:rPr>
              <a:t>Other </a:t>
            </a:r>
            <a:r>
              <a:rPr lang="en-CA" sz="2000" dirty="0">
                <a:solidFill>
                  <a:schemeClr val="tx1">
                    <a:lumMod val="75000"/>
                    <a:lumOff val="25000"/>
                  </a:schemeClr>
                </a:solidFill>
              </a:rPr>
              <a:t>direction to maintain the arc of the tractor and </a:t>
            </a:r>
            <a:r>
              <a:rPr lang="en-CA" sz="2000" dirty="0" smtClean="0">
                <a:solidFill>
                  <a:schemeClr val="tx1">
                    <a:lumMod val="75000"/>
                    <a:lumOff val="25000"/>
                  </a:schemeClr>
                </a:solidFill>
              </a:rPr>
              <a:t>trailer</a:t>
            </a:r>
            <a:endParaRPr lang="en-CA" sz="2000" dirty="0">
              <a:solidFill>
                <a:schemeClr val="tx1">
                  <a:lumMod val="75000"/>
                  <a:lumOff val="25000"/>
                </a:schemeClr>
              </a:solidFill>
            </a:endParaRPr>
          </a:p>
          <a:p>
            <a:pPr lvl="1">
              <a:buClr>
                <a:schemeClr val="accent1"/>
              </a:buClr>
            </a:pPr>
            <a:r>
              <a:rPr lang="en-CA" sz="2000" dirty="0" smtClean="0">
                <a:solidFill>
                  <a:schemeClr val="tx1">
                    <a:lumMod val="75000"/>
                    <a:lumOff val="25000"/>
                  </a:schemeClr>
                </a:solidFill>
              </a:rPr>
              <a:t>Inside </a:t>
            </a:r>
            <a:r>
              <a:rPr lang="en-CA" sz="2000" dirty="0">
                <a:solidFill>
                  <a:schemeClr val="tx1">
                    <a:lumMod val="75000"/>
                    <a:lumOff val="25000"/>
                  </a:schemeClr>
                </a:solidFill>
              </a:rPr>
              <a:t>of the arc to straighten the </a:t>
            </a:r>
            <a:r>
              <a:rPr lang="en-CA" sz="2000" dirty="0" smtClean="0">
                <a:solidFill>
                  <a:schemeClr val="tx1">
                    <a:lumMod val="75000"/>
                    <a:lumOff val="25000"/>
                  </a:schemeClr>
                </a:solidFill>
              </a:rPr>
              <a:t>tractor</a:t>
            </a:r>
            <a:endParaRPr lang="en-CA" sz="2000" dirty="0">
              <a:solidFill>
                <a:schemeClr val="tx1">
                  <a:lumMod val="75000"/>
                  <a:lumOff val="25000"/>
                </a:schemeClr>
              </a:solidFill>
            </a:endParaRPr>
          </a:p>
          <a:p>
            <a:pPr lvl="0">
              <a:buClr>
                <a:schemeClr val="accent1"/>
              </a:buClr>
            </a:pPr>
            <a:r>
              <a:rPr lang="en-CA" sz="2400" dirty="0">
                <a:solidFill>
                  <a:schemeClr val="tx1">
                    <a:lumMod val="75000"/>
                    <a:lumOff val="25000"/>
                  </a:schemeClr>
                </a:solidFill>
              </a:rPr>
              <a:t>Continually adjust the tractor-to-trailer angle to continue in a straight line to the </a:t>
            </a:r>
            <a:r>
              <a:rPr lang="en-CA" sz="2400" dirty="0" smtClean="0">
                <a:solidFill>
                  <a:schemeClr val="tx1">
                    <a:lumMod val="75000"/>
                    <a:lumOff val="25000"/>
                  </a:schemeClr>
                </a:solidFill>
              </a:rPr>
              <a:t>dock</a:t>
            </a:r>
            <a:endParaRPr lang="en-CA" sz="2400" dirty="0">
              <a:solidFill>
                <a:schemeClr val="tx1">
                  <a:lumMod val="75000"/>
                  <a:lumOff val="25000"/>
                </a:schemeClr>
              </a:solidFill>
            </a:endParaRPr>
          </a:p>
          <a:p>
            <a:pPr lvl="0">
              <a:buClr>
                <a:schemeClr val="accent1"/>
              </a:buClr>
            </a:pPr>
            <a:r>
              <a:rPr lang="en-CA" sz="2400" dirty="0">
                <a:solidFill>
                  <a:schemeClr val="tx1">
                    <a:lumMod val="75000"/>
                    <a:lumOff val="25000"/>
                  </a:schemeClr>
                </a:solidFill>
              </a:rPr>
              <a:t>Pull forward as often as necessary to either readjust the tractor-trailer angle, or to adjust the angle of the trailer to the </a:t>
            </a:r>
            <a:r>
              <a:rPr lang="en-CA" sz="2400" dirty="0" smtClean="0">
                <a:solidFill>
                  <a:schemeClr val="tx1">
                    <a:lumMod val="75000"/>
                    <a:lumOff val="25000"/>
                  </a:schemeClr>
                </a:solidFill>
              </a:rPr>
              <a:t>dock</a:t>
            </a:r>
            <a:endParaRPr lang="en-CA"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372075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1" cy="906828"/>
          </a:xfrm>
        </p:spPr>
        <p:txBody>
          <a:bodyPr>
            <a:noAutofit/>
          </a:bodyPr>
          <a:lstStyle/>
          <a:p>
            <a:r>
              <a:rPr lang="en-US" dirty="0" smtClean="0"/>
              <a:t>Steering Technique #2</a:t>
            </a:r>
            <a:endParaRPr lang="en-CA" b="1" dirty="0"/>
          </a:p>
        </p:txBody>
      </p:sp>
      <p:sp>
        <p:nvSpPr>
          <p:cNvPr id="3" name="Content Placeholder 2"/>
          <p:cNvSpPr>
            <a:spLocks noGrp="1"/>
          </p:cNvSpPr>
          <p:nvPr>
            <p:ph sz="quarter" idx="11"/>
          </p:nvPr>
        </p:nvSpPr>
        <p:spPr>
          <a:xfrm>
            <a:off x="628649" y="906828"/>
            <a:ext cx="7886701" cy="5722572"/>
          </a:xfrm>
        </p:spPr>
        <p:txBody>
          <a:bodyPr/>
          <a:lstStyle/>
          <a:p>
            <a:pPr lvl="0">
              <a:lnSpc>
                <a:spcPct val="100000"/>
              </a:lnSpc>
              <a:spcBef>
                <a:spcPts val="0"/>
              </a:spcBef>
              <a:spcAft>
                <a:spcPts val="800"/>
              </a:spcAft>
              <a:buClr>
                <a:srgbClr val="5BC0CA"/>
              </a:buClr>
            </a:pPr>
            <a:r>
              <a:rPr lang="en-CA" sz="2400" dirty="0">
                <a:solidFill>
                  <a:schemeClr val="tx1">
                    <a:lumMod val="75000"/>
                    <a:lumOff val="25000"/>
                  </a:schemeClr>
                </a:solidFill>
              </a:rPr>
              <a:t>Place your hands on </a:t>
            </a:r>
            <a:r>
              <a:rPr lang="en-CA" sz="2400" dirty="0" smtClean="0">
                <a:solidFill>
                  <a:schemeClr val="tx1">
                    <a:lumMod val="75000"/>
                    <a:lumOff val="25000"/>
                  </a:schemeClr>
                </a:solidFill>
              </a:rPr>
              <a:t>the bottom </a:t>
            </a:r>
            <a:r>
              <a:rPr lang="en-CA" sz="2400" dirty="0">
                <a:solidFill>
                  <a:schemeClr val="tx1">
                    <a:lumMod val="75000"/>
                    <a:lumOff val="25000"/>
                  </a:schemeClr>
                </a:solidFill>
              </a:rPr>
              <a:t>of the steering </a:t>
            </a:r>
            <a:r>
              <a:rPr lang="en-CA" sz="2400" dirty="0" smtClean="0">
                <a:solidFill>
                  <a:schemeClr val="tx1">
                    <a:lumMod val="75000"/>
                    <a:lumOff val="25000"/>
                  </a:schemeClr>
                </a:solidFill>
              </a:rPr>
              <a:t>wheel</a:t>
            </a:r>
          </a:p>
          <a:p>
            <a:pPr lvl="0">
              <a:lnSpc>
                <a:spcPct val="100000"/>
              </a:lnSpc>
              <a:spcBef>
                <a:spcPts val="0"/>
              </a:spcBef>
              <a:spcAft>
                <a:spcPts val="800"/>
              </a:spcAft>
              <a:buClr>
                <a:srgbClr val="5BC0CA"/>
              </a:buClr>
            </a:pPr>
            <a:r>
              <a:rPr lang="en-CA" sz="2400" dirty="0" smtClean="0">
                <a:solidFill>
                  <a:schemeClr val="tx1">
                    <a:lumMod val="75000"/>
                    <a:lumOff val="25000"/>
                  </a:schemeClr>
                </a:solidFill>
              </a:rPr>
              <a:t>Move </a:t>
            </a:r>
            <a:r>
              <a:rPr lang="en-CA" sz="2400" dirty="0">
                <a:solidFill>
                  <a:schemeClr val="tx1">
                    <a:lumMod val="75000"/>
                    <a:lumOff val="25000"/>
                  </a:schemeClr>
                </a:solidFill>
              </a:rPr>
              <a:t>your hand in </a:t>
            </a:r>
            <a:r>
              <a:rPr lang="en-CA" sz="2400" dirty="0" smtClean="0">
                <a:solidFill>
                  <a:schemeClr val="tx1">
                    <a:lumMod val="75000"/>
                    <a:lumOff val="25000"/>
                  </a:schemeClr>
                </a:solidFill>
              </a:rPr>
              <a:t>the same </a:t>
            </a:r>
            <a:r>
              <a:rPr lang="en-CA" sz="2400" dirty="0">
                <a:solidFill>
                  <a:schemeClr val="tx1">
                    <a:lumMod val="75000"/>
                    <a:lumOff val="25000"/>
                  </a:schemeClr>
                </a:solidFill>
              </a:rPr>
              <a:t>direction </a:t>
            </a:r>
            <a:r>
              <a:rPr lang="en-CA" sz="2400" dirty="0" smtClean="0">
                <a:solidFill>
                  <a:schemeClr val="tx1">
                    <a:lumMod val="75000"/>
                    <a:lumOff val="25000"/>
                  </a:schemeClr>
                </a:solidFill>
              </a:rPr>
              <a:t>you </a:t>
            </a:r>
            <a:r>
              <a:rPr lang="en-CA" sz="2400" dirty="0">
                <a:solidFill>
                  <a:schemeClr val="tx1">
                    <a:lumMod val="75000"/>
                    <a:lumOff val="25000"/>
                  </a:schemeClr>
                </a:solidFill>
              </a:rPr>
              <a:t>want </a:t>
            </a:r>
            <a:r>
              <a:rPr lang="en-CA" sz="2400" dirty="0" smtClean="0">
                <a:solidFill>
                  <a:schemeClr val="tx1">
                    <a:lumMod val="75000"/>
                    <a:lumOff val="25000"/>
                  </a:schemeClr>
                </a:solidFill>
              </a:rPr>
              <a:t>the trailer </a:t>
            </a:r>
            <a:r>
              <a:rPr lang="en-CA" sz="2400" dirty="0">
                <a:solidFill>
                  <a:schemeClr val="tx1">
                    <a:lumMod val="75000"/>
                    <a:lumOff val="25000"/>
                  </a:schemeClr>
                </a:solidFill>
              </a:rPr>
              <a:t>to </a:t>
            </a:r>
            <a:r>
              <a:rPr lang="en-CA" sz="2400" dirty="0" smtClean="0">
                <a:solidFill>
                  <a:schemeClr val="tx1">
                    <a:lumMod val="75000"/>
                    <a:lumOff val="25000"/>
                  </a:schemeClr>
                </a:solidFill>
              </a:rPr>
              <a:t>go</a:t>
            </a:r>
            <a:endParaRPr lang="en-US" sz="2400" dirty="0">
              <a:solidFill>
                <a:schemeClr val="tx1">
                  <a:lumMod val="75000"/>
                  <a:lumOff val="25000"/>
                </a:schemeClr>
              </a:solidFill>
            </a:endParaRPr>
          </a:p>
          <a:p>
            <a:pPr lvl="0">
              <a:lnSpc>
                <a:spcPct val="100000"/>
              </a:lnSpc>
              <a:spcBef>
                <a:spcPts val="0"/>
              </a:spcBef>
              <a:spcAft>
                <a:spcPts val="800"/>
              </a:spcAft>
              <a:buClr>
                <a:srgbClr val="5BC0CA"/>
              </a:buClr>
            </a:pPr>
            <a:r>
              <a:rPr lang="en-CA" sz="2400" dirty="0">
                <a:solidFill>
                  <a:schemeClr val="tx1">
                    <a:lumMod val="75000"/>
                    <a:lumOff val="25000"/>
                  </a:schemeClr>
                </a:solidFill>
              </a:rPr>
              <a:t>The </a:t>
            </a:r>
            <a:r>
              <a:rPr lang="en-CA" sz="2400" dirty="0" smtClean="0">
                <a:solidFill>
                  <a:schemeClr val="tx1">
                    <a:lumMod val="75000"/>
                    <a:lumOff val="25000"/>
                  </a:schemeClr>
                </a:solidFill>
              </a:rPr>
              <a:t>truck must </a:t>
            </a:r>
            <a:r>
              <a:rPr lang="en-CA" sz="2400" dirty="0">
                <a:solidFill>
                  <a:schemeClr val="tx1">
                    <a:lumMod val="75000"/>
                    <a:lumOff val="25000"/>
                  </a:schemeClr>
                </a:solidFill>
              </a:rPr>
              <a:t>follow an S-shape to bring the trailer around </a:t>
            </a:r>
            <a:r>
              <a:rPr lang="en-CA" sz="2400" dirty="0" smtClean="0">
                <a:solidFill>
                  <a:schemeClr val="tx1">
                    <a:lumMod val="75000"/>
                    <a:lumOff val="25000"/>
                  </a:schemeClr>
                </a:solidFill>
              </a:rPr>
              <a:t>smoothly</a:t>
            </a:r>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4136960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Offset </a:t>
            </a:r>
            <a:r>
              <a:rPr lang="en-US" dirty="0"/>
              <a:t>B</a:t>
            </a:r>
            <a:r>
              <a:rPr lang="en-US" dirty="0" smtClean="0"/>
              <a:t>acking</a:t>
            </a:r>
            <a:endParaRPr lang="en-CA" b="1" dirty="0"/>
          </a:p>
        </p:txBody>
      </p:sp>
      <p:sp>
        <p:nvSpPr>
          <p:cNvPr id="3" name="Content Placeholder 2"/>
          <p:cNvSpPr>
            <a:spLocks noGrp="1"/>
          </p:cNvSpPr>
          <p:nvPr>
            <p:ph sz="quarter" idx="11"/>
          </p:nvPr>
        </p:nvSpPr>
        <p:spPr>
          <a:xfrm>
            <a:off x="628651" y="1254368"/>
            <a:ext cx="7886700" cy="4955046"/>
          </a:xfrm>
        </p:spPr>
        <p:txBody>
          <a:bodyPr/>
          <a:lstStyle/>
          <a:p>
            <a:pPr marL="0" indent="0">
              <a:buNone/>
            </a:pPr>
            <a:r>
              <a:rPr lang="en-CA" dirty="0"/>
              <a:t> </a:t>
            </a:r>
          </a:p>
          <a:p>
            <a:pPr marL="0" indent="0" defTabSz="457200">
              <a:lnSpc>
                <a:spcPct val="200000"/>
              </a:lnSpc>
              <a:spcAft>
                <a:spcPts val="800"/>
              </a:spcAft>
              <a:buNone/>
            </a:pPr>
            <a:endParaRPr lang="en-US" dirty="0" smtClean="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Picture 6" descr="\\KRAZ\UserMNO\mpimca3\My Documents\MELT\hard offset.jpg"/>
          <p:cNvPicPr/>
          <p:nvPr/>
        </p:nvPicPr>
        <p:blipFill>
          <a:blip r:embed="rId4">
            <a:extLst>
              <a:ext uri="{28A0092B-C50C-407E-A947-70E740481C1C}">
                <a14:useLocalDpi xmlns:a14="http://schemas.microsoft.com/office/drawing/2010/main" val="0"/>
              </a:ext>
            </a:extLst>
          </a:blip>
          <a:srcRect/>
          <a:stretch>
            <a:fillRect/>
          </a:stretch>
        </p:blipFill>
        <p:spPr bwMode="auto">
          <a:xfrm>
            <a:off x="411480" y="2203767"/>
            <a:ext cx="8321040" cy="2450465"/>
          </a:xfrm>
          <a:prstGeom prst="rect">
            <a:avLst/>
          </a:prstGeom>
          <a:noFill/>
          <a:ln>
            <a:noFill/>
          </a:ln>
        </p:spPr>
      </p:pic>
    </p:spTree>
    <p:custDataLst>
      <p:tags r:id="rId1"/>
    </p:custDataLst>
    <p:extLst>
      <p:ext uri="{BB962C8B-B14F-4D97-AF65-F5344CB8AC3E}">
        <p14:creationId xmlns:p14="http://schemas.microsoft.com/office/powerpoint/2010/main" val="3113801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06828"/>
          </a:xfrm>
        </p:spPr>
        <p:txBody>
          <a:bodyPr>
            <a:normAutofit/>
          </a:bodyPr>
          <a:lstStyle/>
          <a:p>
            <a:r>
              <a:rPr lang="en-US" b="1" dirty="0" smtClean="0"/>
              <a:t>Offset </a:t>
            </a:r>
            <a:r>
              <a:rPr lang="en-US" dirty="0"/>
              <a:t>B</a:t>
            </a:r>
            <a:r>
              <a:rPr lang="en-US" dirty="0" smtClean="0"/>
              <a:t>acking</a:t>
            </a:r>
            <a:r>
              <a:rPr lang="en-US" b="1" dirty="0" smtClean="0"/>
              <a:t> Procedure </a:t>
            </a:r>
            <a:endParaRPr lang="en-CA" b="1" dirty="0"/>
          </a:p>
        </p:txBody>
      </p:sp>
      <p:sp>
        <p:nvSpPr>
          <p:cNvPr id="3" name="Content Placeholder 2"/>
          <p:cNvSpPr>
            <a:spLocks noGrp="1"/>
          </p:cNvSpPr>
          <p:nvPr>
            <p:ph sz="quarter" idx="11"/>
          </p:nvPr>
        </p:nvSpPr>
        <p:spPr>
          <a:xfrm>
            <a:off x="628650" y="906828"/>
            <a:ext cx="7886700" cy="4955046"/>
          </a:xfrm>
        </p:spPr>
        <p:txBody>
          <a:bodyPr/>
          <a:lstStyle/>
          <a:p>
            <a:pPr marL="171450" lvl="0" indent="-171450">
              <a:buClr>
                <a:schemeClr val="accent1"/>
              </a:buClr>
            </a:pPr>
            <a:r>
              <a:rPr lang="en-CA" sz="2400" dirty="0">
                <a:solidFill>
                  <a:schemeClr val="tx1">
                    <a:lumMod val="75000"/>
                    <a:lumOff val="25000"/>
                  </a:schemeClr>
                </a:solidFill>
              </a:rPr>
              <a:t>Drive forward 1.5 vehicle </a:t>
            </a:r>
            <a:r>
              <a:rPr lang="en-CA" sz="2400" dirty="0" smtClean="0">
                <a:solidFill>
                  <a:schemeClr val="tx1">
                    <a:lumMod val="75000"/>
                    <a:lumOff val="25000"/>
                  </a:schemeClr>
                </a:solidFill>
              </a:rPr>
              <a:t>lengths, shift </a:t>
            </a:r>
            <a:r>
              <a:rPr lang="en-CA" sz="2400" dirty="0">
                <a:solidFill>
                  <a:schemeClr val="tx1">
                    <a:lumMod val="75000"/>
                    <a:lumOff val="25000"/>
                  </a:schemeClr>
                </a:solidFill>
              </a:rPr>
              <a:t>into neutral, apply the parking park, and turn on the hazard </a:t>
            </a:r>
            <a:r>
              <a:rPr lang="en-CA" sz="2400" dirty="0" smtClean="0">
                <a:solidFill>
                  <a:schemeClr val="tx1">
                    <a:lumMod val="75000"/>
                    <a:lumOff val="25000"/>
                  </a:schemeClr>
                </a:solidFill>
              </a:rPr>
              <a:t>lights</a:t>
            </a:r>
            <a:endParaRPr lang="en-CA" sz="2400" dirty="0">
              <a:solidFill>
                <a:schemeClr val="tx1">
                  <a:lumMod val="75000"/>
                  <a:lumOff val="25000"/>
                </a:schemeClr>
              </a:solidFill>
            </a:endParaRPr>
          </a:p>
          <a:p>
            <a:pPr lvl="0">
              <a:buClr>
                <a:srgbClr val="5BC0CA"/>
              </a:buClr>
            </a:pPr>
            <a:r>
              <a:rPr lang="en-US" sz="2400" dirty="0">
                <a:solidFill>
                  <a:schemeClr val="tx1">
                    <a:lumMod val="75000"/>
                    <a:lumOff val="25000"/>
                  </a:schemeClr>
                </a:solidFill>
              </a:rPr>
              <a:t>Walk around vehicle, checking for clearance, hazards etc.</a:t>
            </a:r>
          </a:p>
          <a:p>
            <a:pPr marL="171450" lvl="0" indent="-171450">
              <a:buClr>
                <a:schemeClr val="accent1"/>
              </a:buClr>
            </a:pPr>
            <a:r>
              <a:rPr lang="en-CA" sz="2400" dirty="0" smtClean="0">
                <a:solidFill>
                  <a:schemeClr val="tx1">
                    <a:lumMod val="75000"/>
                    <a:lumOff val="25000"/>
                  </a:schemeClr>
                </a:solidFill>
              </a:rPr>
              <a:t>Release </a:t>
            </a:r>
            <a:r>
              <a:rPr lang="en-CA" sz="2400" dirty="0">
                <a:solidFill>
                  <a:schemeClr val="tx1">
                    <a:lumMod val="75000"/>
                    <a:lumOff val="25000"/>
                  </a:schemeClr>
                </a:solidFill>
              </a:rPr>
              <a:t>the parking brake and sound the </a:t>
            </a:r>
            <a:r>
              <a:rPr lang="en-CA" sz="2400" dirty="0" smtClean="0">
                <a:solidFill>
                  <a:schemeClr val="tx1">
                    <a:lumMod val="75000"/>
                    <a:lumOff val="25000"/>
                  </a:schemeClr>
                </a:solidFill>
              </a:rPr>
              <a:t>horn  </a:t>
            </a:r>
            <a:endParaRPr lang="en-CA" sz="2400" dirty="0">
              <a:solidFill>
                <a:schemeClr val="tx1">
                  <a:lumMod val="75000"/>
                  <a:lumOff val="25000"/>
                </a:schemeClr>
              </a:solidFill>
            </a:endParaRPr>
          </a:p>
          <a:p>
            <a:pPr marL="171450" lvl="0" indent="-171450">
              <a:buClr>
                <a:schemeClr val="accent1"/>
              </a:buClr>
            </a:pPr>
            <a:r>
              <a:rPr lang="en-CA" sz="2400" dirty="0">
                <a:solidFill>
                  <a:schemeClr val="tx1">
                    <a:lumMod val="75000"/>
                    <a:lumOff val="25000"/>
                  </a:schemeClr>
                </a:solidFill>
              </a:rPr>
              <a:t>Use your mirrors to re-check for </a:t>
            </a:r>
            <a:r>
              <a:rPr lang="en-CA" sz="2400" dirty="0" smtClean="0">
                <a:solidFill>
                  <a:schemeClr val="tx1">
                    <a:lumMod val="75000"/>
                    <a:lumOff val="25000"/>
                  </a:schemeClr>
                </a:solidFill>
              </a:rPr>
              <a:t>obstacles</a:t>
            </a:r>
          </a:p>
          <a:p>
            <a:pPr marL="171450" lvl="0" indent="-171450">
              <a:buClr>
                <a:schemeClr val="accent1"/>
              </a:buClr>
            </a:pPr>
            <a:r>
              <a:rPr lang="en-CA" sz="2400" dirty="0" smtClean="0">
                <a:solidFill>
                  <a:schemeClr val="tx1">
                    <a:lumMod val="75000"/>
                    <a:lumOff val="25000"/>
                  </a:schemeClr>
                </a:solidFill>
              </a:rPr>
              <a:t>Shift </a:t>
            </a:r>
            <a:r>
              <a:rPr lang="en-CA" sz="2400" dirty="0">
                <a:solidFill>
                  <a:schemeClr val="tx1">
                    <a:lumMod val="75000"/>
                    <a:lumOff val="25000"/>
                  </a:schemeClr>
                </a:solidFill>
              </a:rPr>
              <a:t>into reverse, in the lowest gear </a:t>
            </a:r>
            <a:r>
              <a:rPr lang="en-CA" sz="2400" dirty="0" smtClean="0">
                <a:solidFill>
                  <a:schemeClr val="tx1">
                    <a:lumMod val="75000"/>
                    <a:lumOff val="25000"/>
                  </a:schemeClr>
                </a:solidFill>
              </a:rPr>
              <a:t>possible </a:t>
            </a:r>
            <a:endParaRPr lang="en-CA" sz="2400" dirty="0">
              <a:solidFill>
                <a:schemeClr val="tx1">
                  <a:lumMod val="75000"/>
                  <a:lumOff val="25000"/>
                </a:schemeClr>
              </a:solidFill>
            </a:endParaRPr>
          </a:p>
          <a:p>
            <a:pPr marL="171450" lvl="0" indent="-171450">
              <a:buClr>
                <a:schemeClr val="accent1"/>
              </a:buClr>
            </a:pPr>
            <a:r>
              <a:rPr lang="en-CA" sz="2400" dirty="0">
                <a:solidFill>
                  <a:schemeClr val="tx1">
                    <a:lumMod val="75000"/>
                    <a:lumOff val="25000"/>
                  </a:schemeClr>
                </a:solidFill>
              </a:rPr>
              <a:t>Reverse at idle speed, and begin steering:</a:t>
            </a:r>
          </a:p>
          <a:p>
            <a:pPr marL="628650" lvl="1" indent="-171450">
              <a:buClr>
                <a:schemeClr val="accent1"/>
              </a:buClr>
            </a:pPr>
            <a:r>
              <a:rPr lang="en-CA" sz="2000" dirty="0" smtClean="0">
                <a:solidFill>
                  <a:schemeClr val="tx1">
                    <a:lumMod val="75000"/>
                    <a:lumOff val="25000"/>
                  </a:schemeClr>
                </a:solidFill>
              </a:rPr>
              <a:t>Left side offset: steer right</a:t>
            </a:r>
            <a:endParaRPr lang="en-CA" sz="2000" dirty="0">
              <a:solidFill>
                <a:schemeClr val="tx1">
                  <a:lumMod val="75000"/>
                  <a:lumOff val="25000"/>
                </a:schemeClr>
              </a:solidFill>
            </a:endParaRPr>
          </a:p>
          <a:p>
            <a:pPr marL="628650" lvl="1" indent="-171450">
              <a:buClr>
                <a:schemeClr val="accent1"/>
              </a:buClr>
            </a:pPr>
            <a:r>
              <a:rPr lang="en-CA" sz="2000" dirty="0" smtClean="0">
                <a:solidFill>
                  <a:schemeClr val="tx1">
                    <a:lumMod val="75000"/>
                    <a:lumOff val="25000"/>
                  </a:schemeClr>
                </a:solidFill>
              </a:rPr>
              <a:t>Right side offset: steer </a:t>
            </a:r>
            <a:r>
              <a:rPr lang="en-CA" sz="2000" dirty="0">
                <a:solidFill>
                  <a:schemeClr val="tx1">
                    <a:lumMod val="75000"/>
                    <a:lumOff val="25000"/>
                  </a:schemeClr>
                </a:solidFill>
              </a:rPr>
              <a:t>left </a:t>
            </a:r>
          </a:p>
          <a:p>
            <a:pPr marL="171450" lvl="0" indent="-171450">
              <a:buClr>
                <a:schemeClr val="accent1"/>
              </a:buClr>
            </a:pPr>
            <a:r>
              <a:rPr lang="en-CA" sz="2400" dirty="0" smtClean="0">
                <a:solidFill>
                  <a:schemeClr val="tx1">
                    <a:lumMod val="75000"/>
                    <a:lumOff val="25000"/>
                  </a:schemeClr>
                </a:solidFill>
              </a:rPr>
              <a:t>At </a:t>
            </a:r>
            <a:r>
              <a:rPr lang="en-CA" sz="2400" dirty="0">
                <a:solidFill>
                  <a:schemeClr val="tx1">
                    <a:lumMod val="75000"/>
                    <a:lumOff val="25000"/>
                  </a:schemeClr>
                </a:solidFill>
              </a:rPr>
              <a:t>the correct point, steer in the opposite </a:t>
            </a:r>
            <a:r>
              <a:rPr lang="en-CA" sz="2400" dirty="0" smtClean="0">
                <a:solidFill>
                  <a:schemeClr val="tx1">
                    <a:lumMod val="75000"/>
                    <a:lumOff val="25000"/>
                  </a:schemeClr>
                </a:solidFill>
              </a:rPr>
              <a:t>direction</a:t>
            </a:r>
            <a:endParaRPr lang="en-CA" sz="2400" dirty="0">
              <a:solidFill>
                <a:schemeClr val="tx1">
                  <a:lumMod val="75000"/>
                  <a:lumOff val="25000"/>
                </a:schemeClr>
              </a:solidFill>
            </a:endParaRPr>
          </a:p>
          <a:p>
            <a:pPr marL="171450" lvl="0" indent="-171450">
              <a:buClr>
                <a:schemeClr val="accent1"/>
              </a:buClr>
            </a:pPr>
            <a:r>
              <a:rPr lang="en-CA" sz="2400" dirty="0">
                <a:solidFill>
                  <a:schemeClr val="tx1">
                    <a:lumMod val="75000"/>
                    <a:lumOff val="25000"/>
                  </a:schemeClr>
                </a:solidFill>
              </a:rPr>
              <a:t>Steer as required to straighten the truck and </a:t>
            </a:r>
            <a:r>
              <a:rPr lang="en-CA" sz="2400" dirty="0" smtClean="0">
                <a:solidFill>
                  <a:schemeClr val="tx1">
                    <a:lumMod val="75000"/>
                    <a:lumOff val="25000"/>
                  </a:schemeClr>
                </a:solidFill>
              </a:rPr>
              <a:t>trailer</a:t>
            </a:r>
            <a:endParaRPr lang="en-CA"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874028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Alley </a:t>
            </a:r>
            <a:r>
              <a:rPr lang="en-US" b="1" dirty="0" smtClean="0"/>
              <a:t>Dock </a:t>
            </a:r>
            <a:r>
              <a:rPr lang="en-US" dirty="0"/>
              <a:t>B</a:t>
            </a:r>
            <a:r>
              <a:rPr lang="en-US" b="1" dirty="0" smtClean="0"/>
              <a:t>acking</a:t>
            </a:r>
            <a:endParaRPr lang="en-CA" b="1" dirty="0"/>
          </a:p>
        </p:txBody>
      </p:sp>
      <p:pic>
        <p:nvPicPr>
          <p:cNvPr id="5" name="Picture 4"/>
          <p:cNvPicPr/>
          <p:nvPr/>
        </p:nvPicPr>
        <p:blipFill>
          <a:blip r:embed="rId4"/>
          <a:stretch>
            <a:fillRect/>
          </a:stretch>
        </p:blipFill>
        <p:spPr>
          <a:xfrm>
            <a:off x="544672" y="1139253"/>
            <a:ext cx="7886699" cy="4826832"/>
          </a:xfrm>
          <a:prstGeom prst="rect">
            <a:avLst/>
          </a:prstGeom>
        </p:spPr>
      </p:pic>
    </p:spTree>
    <p:custDataLst>
      <p:tags r:id="rId1"/>
    </p:custDataLst>
    <p:extLst>
      <p:ext uri="{BB962C8B-B14F-4D97-AF65-F5344CB8AC3E}">
        <p14:creationId xmlns:p14="http://schemas.microsoft.com/office/powerpoint/2010/main" val="2715022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Alley </a:t>
            </a:r>
            <a:r>
              <a:rPr lang="en-US" b="1" dirty="0" smtClean="0"/>
              <a:t>Dock </a:t>
            </a:r>
            <a:r>
              <a:rPr lang="en-US" dirty="0"/>
              <a:t>B</a:t>
            </a:r>
            <a:r>
              <a:rPr lang="en-US" b="1" dirty="0" smtClean="0"/>
              <a:t>acking </a:t>
            </a:r>
            <a:r>
              <a:rPr lang="en-US" dirty="0" smtClean="0"/>
              <a:t>Procedure</a:t>
            </a:r>
            <a:endParaRPr lang="en-CA" b="1" dirty="0"/>
          </a:p>
        </p:txBody>
      </p:sp>
      <p:sp>
        <p:nvSpPr>
          <p:cNvPr id="3" name="Content Placeholder 2"/>
          <p:cNvSpPr>
            <a:spLocks noGrp="1"/>
          </p:cNvSpPr>
          <p:nvPr>
            <p:ph sz="quarter" idx="11"/>
          </p:nvPr>
        </p:nvSpPr>
        <p:spPr>
          <a:xfrm>
            <a:off x="544671" y="934821"/>
            <a:ext cx="3932138" cy="5031263"/>
          </a:xfrm>
        </p:spPr>
        <p:txBody>
          <a:bodyPr/>
          <a:lstStyle/>
          <a:p>
            <a:pPr lvl="0">
              <a:lnSpc>
                <a:spcPct val="100000"/>
              </a:lnSpc>
              <a:spcBef>
                <a:spcPts val="0"/>
              </a:spcBef>
              <a:spcAft>
                <a:spcPts val="800"/>
              </a:spcAft>
              <a:buClr>
                <a:schemeClr val="accent1"/>
              </a:buClr>
            </a:pPr>
            <a:r>
              <a:rPr lang="en-US" sz="2400" dirty="0" smtClean="0">
                <a:solidFill>
                  <a:schemeClr val="tx1">
                    <a:lumMod val="75000"/>
                    <a:lumOff val="25000"/>
                  </a:schemeClr>
                </a:solidFill>
              </a:rPr>
              <a:t>Position vehicle</a:t>
            </a:r>
            <a:endParaRPr lang="en-US" sz="2400" dirty="0">
              <a:solidFill>
                <a:schemeClr val="tx1">
                  <a:lumMod val="75000"/>
                  <a:lumOff val="25000"/>
                </a:schemeClr>
              </a:solidFill>
            </a:endParaRPr>
          </a:p>
          <a:p>
            <a:pPr lvl="0">
              <a:lnSpc>
                <a:spcPct val="100000"/>
              </a:lnSpc>
              <a:spcBef>
                <a:spcPts val="0"/>
              </a:spcBef>
              <a:spcAft>
                <a:spcPts val="800"/>
              </a:spcAft>
              <a:buClr>
                <a:schemeClr val="accent1"/>
              </a:buClr>
            </a:pPr>
            <a:r>
              <a:rPr lang="en-US" sz="2400" dirty="0">
                <a:solidFill>
                  <a:schemeClr val="tx1">
                    <a:lumMod val="75000"/>
                    <a:lumOff val="25000"/>
                  </a:schemeClr>
                </a:solidFill>
              </a:rPr>
              <a:t>Secure </a:t>
            </a:r>
            <a:r>
              <a:rPr lang="en-US" sz="2400" dirty="0" smtClean="0">
                <a:solidFill>
                  <a:schemeClr val="tx1">
                    <a:lumMod val="75000"/>
                    <a:lumOff val="25000"/>
                  </a:schemeClr>
                </a:solidFill>
              </a:rPr>
              <a:t>vehicle and </a:t>
            </a:r>
            <a:r>
              <a:rPr lang="en-US" sz="2400" dirty="0">
                <a:solidFill>
                  <a:schemeClr val="tx1">
                    <a:lumMod val="75000"/>
                    <a:lumOff val="25000"/>
                  </a:schemeClr>
                </a:solidFill>
              </a:rPr>
              <a:t>activate </a:t>
            </a:r>
            <a:r>
              <a:rPr lang="en-US" sz="2400" dirty="0" smtClean="0">
                <a:solidFill>
                  <a:schemeClr val="tx1">
                    <a:lumMod val="75000"/>
                    <a:lumOff val="25000"/>
                  </a:schemeClr>
                </a:solidFill>
              </a:rPr>
              <a:t>hazards</a:t>
            </a:r>
            <a:endParaRPr lang="en-US" sz="2400" dirty="0">
              <a:solidFill>
                <a:schemeClr val="tx1">
                  <a:lumMod val="75000"/>
                  <a:lumOff val="25000"/>
                </a:schemeClr>
              </a:solidFill>
            </a:endParaRPr>
          </a:p>
          <a:p>
            <a:pPr lvl="0">
              <a:lnSpc>
                <a:spcPct val="100000"/>
              </a:lnSpc>
              <a:spcBef>
                <a:spcPts val="0"/>
              </a:spcBef>
              <a:spcAft>
                <a:spcPts val="800"/>
              </a:spcAft>
              <a:buClr>
                <a:schemeClr val="accent1"/>
              </a:buClr>
            </a:pPr>
            <a:r>
              <a:rPr lang="en-US" sz="2400" dirty="0" smtClean="0">
                <a:solidFill>
                  <a:schemeClr val="tx1">
                    <a:lumMod val="75000"/>
                    <a:lumOff val="25000"/>
                  </a:schemeClr>
                </a:solidFill>
              </a:rPr>
              <a:t>Walk </a:t>
            </a:r>
            <a:r>
              <a:rPr lang="en-US" sz="2400" dirty="0">
                <a:solidFill>
                  <a:schemeClr val="tx1">
                    <a:lumMod val="75000"/>
                    <a:lumOff val="25000"/>
                  </a:schemeClr>
                </a:solidFill>
              </a:rPr>
              <a:t>around </a:t>
            </a:r>
            <a:r>
              <a:rPr lang="en-US" sz="2400" dirty="0" smtClean="0">
                <a:solidFill>
                  <a:schemeClr val="tx1">
                    <a:lumMod val="75000"/>
                    <a:lumOff val="25000"/>
                  </a:schemeClr>
                </a:solidFill>
              </a:rPr>
              <a:t>vehicle</a:t>
            </a:r>
            <a:endParaRPr lang="en-US" sz="2400" dirty="0">
              <a:solidFill>
                <a:schemeClr val="tx1">
                  <a:lumMod val="75000"/>
                  <a:lumOff val="25000"/>
                </a:schemeClr>
              </a:solidFill>
            </a:endParaRPr>
          </a:p>
        </p:txBody>
      </p:sp>
      <p:sp>
        <p:nvSpPr>
          <p:cNvPr id="7" name="Content Placeholder 2"/>
          <p:cNvSpPr txBox="1">
            <a:spLocks/>
          </p:cNvSpPr>
          <p:nvPr/>
        </p:nvSpPr>
        <p:spPr>
          <a:xfrm>
            <a:off x="544671" y="2744594"/>
            <a:ext cx="7886700" cy="33849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800"/>
              </a:spcAft>
              <a:buClr>
                <a:schemeClr val="accent1"/>
              </a:buClr>
            </a:pPr>
            <a:r>
              <a:rPr lang="en-US" sz="2400" dirty="0" smtClean="0">
                <a:solidFill>
                  <a:schemeClr val="tx1">
                    <a:lumMod val="75000"/>
                    <a:lumOff val="25000"/>
                  </a:schemeClr>
                </a:solidFill>
              </a:rPr>
              <a:t>Release parking brake and sound horn. </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Check your mirrors for obstacles</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Shift into reverse, in lowest gear possible</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Reverse at walking pace, and begin steering</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Steer in opposite direction to align trailer</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Gently stop when you reach desired position</a:t>
            </a:r>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591298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3164449" y="1432970"/>
            <a:ext cx="5847750" cy="4086633"/>
          </a:xfrm>
          <a:prstGeom prst="rect">
            <a:avLst/>
          </a:prstGeom>
        </p:spPr>
      </p:pic>
      <p:sp>
        <p:nvSpPr>
          <p:cNvPr id="2" name="Title 1"/>
          <p:cNvSpPr>
            <a:spLocks noGrp="1"/>
          </p:cNvSpPr>
          <p:nvPr>
            <p:ph type="title"/>
          </p:nvPr>
        </p:nvSpPr>
        <p:spPr/>
        <p:txBody>
          <a:bodyPr>
            <a:normAutofit/>
          </a:bodyPr>
          <a:lstStyle/>
          <a:p>
            <a:r>
              <a:rPr lang="en-US" dirty="0" smtClean="0"/>
              <a:t>Alley </a:t>
            </a:r>
            <a:r>
              <a:rPr lang="en-US" b="1" dirty="0" smtClean="0"/>
              <a:t>Dock </a:t>
            </a:r>
            <a:r>
              <a:rPr lang="en-US" dirty="0"/>
              <a:t>B</a:t>
            </a:r>
            <a:r>
              <a:rPr lang="en-US" b="1" dirty="0" smtClean="0"/>
              <a:t>acking – </a:t>
            </a:r>
            <a:r>
              <a:rPr lang="en-US" dirty="0" smtClean="0"/>
              <a:t>Right Side</a:t>
            </a:r>
            <a:endParaRPr lang="en-CA" b="1" dirty="0"/>
          </a:p>
        </p:txBody>
      </p:sp>
      <p:sp>
        <p:nvSpPr>
          <p:cNvPr id="3" name="Content Placeholder 2"/>
          <p:cNvSpPr>
            <a:spLocks noGrp="1"/>
          </p:cNvSpPr>
          <p:nvPr>
            <p:ph sz="quarter" idx="11"/>
          </p:nvPr>
        </p:nvSpPr>
        <p:spPr>
          <a:xfrm>
            <a:off x="544671" y="934821"/>
            <a:ext cx="2747169" cy="2992602"/>
          </a:xfrm>
        </p:spPr>
        <p:txBody>
          <a:bodyPr/>
          <a:lstStyle/>
          <a:p>
            <a:pPr defTabSz="457200">
              <a:lnSpc>
                <a:spcPct val="100000"/>
              </a:lnSpc>
              <a:spcBef>
                <a:spcPts val="0"/>
              </a:spcBef>
              <a:spcAft>
                <a:spcPts val="800"/>
              </a:spcAft>
              <a:buClr>
                <a:schemeClr val="accent1"/>
              </a:buClr>
            </a:pPr>
            <a:r>
              <a:rPr lang="en-US" sz="2400" dirty="0" smtClean="0">
                <a:solidFill>
                  <a:schemeClr val="tx1">
                    <a:lumMod val="75000"/>
                    <a:lumOff val="25000"/>
                  </a:schemeClr>
                </a:solidFill>
                <a:cs typeface="Times New Roman" panose="02020603050405020304" pitchFamily="18" charset="0"/>
              </a:rPr>
              <a:t>Difficult to see where you are going</a:t>
            </a:r>
          </a:p>
          <a:p>
            <a:pPr defTabSz="457200">
              <a:lnSpc>
                <a:spcPct val="100000"/>
              </a:lnSpc>
              <a:spcBef>
                <a:spcPts val="0"/>
              </a:spcBef>
              <a:spcAft>
                <a:spcPts val="800"/>
              </a:spcAft>
              <a:buClr>
                <a:schemeClr val="accent1"/>
              </a:buClr>
            </a:pPr>
            <a:r>
              <a:rPr lang="en-US" sz="2400" dirty="0" smtClean="0">
                <a:solidFill>
                  <a:schemeClr val="tx1">
                    <a:lumMod val="75000"/>
                    <a:lumOff val="25000"/>
                  </a:schemeClr>
                </a:solidFill>
                <a:cs typeface="Times New Roman" panose="02020603050405020304" pitchFamily="18" charset="0"/>
              </a:rPr>
              <a:t>Uses the right side mirror including convex mirror</a:t>
            </a:r>
          </a:p>
          <a:p>
            <a:pPr defTabSz="457200">
              <a:lnSpc>
                <a:spcPct val="100000"/>
              </a:lnSpc>
              <a:spcBef>
                <a:spcPts val="0"/>
              </a:spcBef>
              <a:spcAft>
                <a:spcPts val="800"/>
              </a:spcAft>
              <a:buClr>
                <a:schemeClr val="accent1"/>
              </a:buClr>
            </a:pPr>
            <a:r>
              <a:rPr lang="en-US" sz="2400" dirty="0" smtClean="0">
                <a:solidFill>
                  <a:schemeClr val="tx1">
                    <a:lumMod val="75000"/>
                    <a:lumOff val="25000"/>
                  </a:schemeClr>
                </a:solidFill>
                <a:cs typeface="Times New Roman" panose="02020603050405020304" pitchFamily="18" charset="0"/>
              </a:rPr>
              <a:t>Requires you to stop often and get out to check position</a:t>
            </a:r>
            <a:endParaRPr lang="en-CA" sz="2400" dirty="0">
              <a:solidFill>
                <a:schemeClr val="tx1">
                  <a:lumMod val="75000"/>
                  <a:lumOff val="25000"/>
                </a:schemeClr>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697" y="5452533"/>
            <a:ext cx="554038" cy="554038"/>
          </a:xfrm>
          <a:prstGeom prst="rect">
            <a:avLst/>
          </a:prstGeom>
        </p:spPr>
      </p:pic>
      <p:sp>
        <p:nvSpPr>
          <p:cNvPr id="7" name="Content Placeholder 2"/>
          <p:cNvSpPr txBox="1">
            <a:spLocks/>
          </p:cNvSpPr>
          <p:nvPr/>
        </p:nvSpPr>
        <p:spPr>
          <a:xfrm>
            <a:off x="1406794" y="5452533"/>
            <a:ext cx="6594206" cy="1540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spcAft>
                <a:spcPts val="800"/>
              </a:spcAft>
              <a:buNone/>
            </a:pPr>
            <a:r>
              <a:rPr lang="en-CA" sz="2400" dirty="0" smtClean="0">
                <a:solidFill>
                  <a:schemeClr val="tx1">
                    <a:lumMod val="75000"/>
                    <a:lumOff val="25000"/>
                  </a:schemeClr>
                </a:solidFill>
                <a:latin typeface="Calibri Light" panose="020F0302020204030204" pitchFamily="34" charset="0"/>
              </a:rPr>
              <a:t>This </a:t>
            </a:r>
            <a:r>
              <a:rPr lang="en-CA" sz="2400" dirty="0">
                <a:solidFill>
                  <a:schemeClr val="tx1">
                    <a:lumMod val="75000"/>
                    <a:lumOff val="25000"/>
                  </a:schemeClr>
                </a:solidFill>
                <a:latin typeface="Calibri Light" panose="020F0302020204030204" pitchFamily="34" charset="0"/>
              </a:rPr>
              <a:t>type of </a:t>
            </a:r>
            <a:r>
              <a:rPr lang="en-CA" sz="2400" dirty="0" smtClean="0">
                <a:solidFill>
                  <a:schemeClr val="tx1">
                    <a:lumMod val="75000"/>
                    <a:lumOff val="25000"/>
                  </a:schemeClr>
                </a:solidFill>
                <a:latin typeface="Calibri Light" panose="020F0302020204030204" pitchFamily="34" charset="0"/>
              </a:rPr>
              <a:t>backing </a:t>
            </a:r>
            <a:r>
              <a:rPr lang="en-CA" sz="2400" dirty="0">
                <a:solidFill>
                  <a:schemeClr val="tx1">
                    <a:lumMod val="75000"/>
                    <a:lumOff val="25000"/>
                  </a:schemeClr>
                </a:solidFill>
                <a:latin typeface="Calibri Light" panose="020F0302020204030204" pitchFamily="34" charset="0"/>
              </a:rPr>
              <a:t>is the most difficult </a:t>
            </a:r>
            <a:r>
              <a:rPr lang="en-CA" sz="2400" dirty="0" smtClean="0">
                <a:solidFill>
                  <a:schemeClr val="tx1">
                    <a:lumMod val="75000"/>
                    <a:lumOff val="25000"/>
                  </a:schemeClr>
                </a:solidFill>
                <a:latin typeface="Calibri Light" panose="020F0302020204030204" pitchFamily="34" charset="0"/>
              </a:rPr>
              <a:t>and potentially </a:t>
            </a:r>
            <a:r>
              <a:rPr lang="en-CA" sz="2400" dirty="0">
                <a:solidFill>
                  <a:schemeClr val="tx1">
                    <a:lumMod val="75000"/>
                    <a:lumOff val="25000"/>
                  </a:schemeClr>
                </a:solidFill>
                <a:latin typeface="Calibri Light" panose="020F0302020204030204" pitchFamily="34" charset="0"/>
              </a:rPr>
              <a:t>the most </a:t>
            </a:r>
            <a:r>
              <a:rPr lang="en-CA" sz="2400" dirty="0" smtClean="0">
                <a:solidFill>
                  <a:schemeClr val="tx1">
                    <a:lumMod val="75000"/>
                    <a:lumOff val="25000"/>
                  </a:schemeClr>
                </a:solidFill>
                <a:latin typeface="Calibri Light" panose="020F0302020204030204" pitchFamily="34" charset="0"/>
              </a:rPr>
              <a:t>dangerous. Avoid if possible!</a:t>
            </a:r>
            <a:endParaRPr lang="en-CA" sz="2400" dirty="0">
              <a:solidFill>
                <a:schemeClr val="tx1">
                  <a:lumMod val="75000"/>
                  <a:lumOff val="25000"/>
                </a:schemeClr>
              </a:solidFill>
              <a:latin typeface="Calibri Light" panose="020F0302020204030204" pitchFamily="34" charset="0"/>
            </a:endParaRPr>
          </a:p>
        </p:txBody>
      </p:sp>
      <p:cxnSp>
        <p:nvCxnSpPr>
          <p:cNvPr id="9" name="Straight Arrow Connector 8"/>
          <p:cNvCxnSpPr/>
          <p:nvPr/>
        </p:nvCxnSpPr>
        <p:spPr>
          <a:xfrm flipH="1">
            <a:off x="8150519" y="1763486"/>
            <a:ext cx="56170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596743" y="1432970"/>
            <a:ext cx="504395" cy="2495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291840" y="1841649"/>
            <a:ext cx="165492" cy="4704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58664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Exercise 1:  Manoeuvre Basics</a:t>
            </a:r>
            <a:endParaRPr lang="en-US" dirty="0"/>
          </a:p>
        </p:txBody>
      </p:sp>
      <p:sp>
        <p:nvSpPr>
          <p:cNvPr id="5" name="Content Placeholder 4"/>
          <p:cNvSpPr>
            <a:spLocks noGrp="1"/>
          </p:cNvSpPr>
          <p:nvPr>
            <p:ph sz="quarter" idx="11"/>
          </p:nvPr>
        </p:nvSpPr>
        <p:spPr/>
        <p:txBody>
          <a:bodyPr/>
          <a:lstStyle/>
          <a:p>
            <a:r>
              <a:rPr lang="en-US" dirty="0" smtClean="0">
                <a:solidFill>
                  <a:schemeClr val="tx1">
                    <a:lumMod val="75000"/>
                    <a:lumOff val="25000"/>
                  </a:schemeClr>
                </a:solidFill>
              </a:rPr>
              <a:t>Time: 15 minutes</a:t>
            </a:r>
          </a:p>
          <a:p>
            <a:r>
              <a:rPr lang="en-US" dirty="0" smtClean="0">
                <a:solidFill>
                  <a:schemeClr val="tx1">
                    <a:lumMod val="75000"/>
                    <a:lumOff val="25000"/>
                  </a:schemeClr>
                </a:solidFill>
              </a:rPr>
              <a:t>Complete Exercises 1</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23739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863600" y="2181226"/>
            <a:ext cx="7886700" cy="3100388"/>
          </a:xfrm>
          <a:prstGeom prst="rect">
            <a:avLst/>
          </a:prstGeom>
        </p:spPr>
        <p:txBody>
          <a:bodyPr/>
          <a:lstStyle/>
          <a:p>
            <a:pPr marL="0" indent="0">
              <a:buNone/>
            </a:pPr>
            <a:r>
              <a:rPr lang="en-US" dirty="0" smtClean="0">
                <a:solidFill>
                  <a:schemeClr val="tx1">
                    <a:lumMod val="75000"/>
                    <a:lumOff val="25000"/>
                  </a:schemeClr>
                </a:solidFill>
                <a:latin typeface="Calibri Light" panose="020F0302020204030204" pitchFamily="34" charset="0"/>
              </a:rPr>
              <a:t>After </a:t>
            </a:r>
            <a:r>
              <a:rPr lang="en-US" dirty="0">
                <a:solidFill>
                  <a:schemeClr val="tx1">
                    <a:lumMod val="75000"/>
                    <a:lumOff val="25000"/>
                  </a:schemeClr>
                </a:solidFill>
                <a:latin typeface="Calibri Light" panose="020F0302020204030204" pitchFamily="34" charset="0"/>
              </a:rPr>
              <a:t>completing this section, you should be able to:</a:t>
            </a:r>
            <a:endParaRPr lang="en-CA" dirty="0">
              <a:solidFill>
                <a:schemeClr val="tx1">
                  <a:lumMod val="75000"/>
                  <a:lumOff val="25000"/>
                </a:schemeClr>
              </a:solidFill>
              <a:latin typeface="Calibri Light" panose="020F0302020204030204" pitchFamily="34" charset="0"/>
            </a:endParaRPr>
          </a:p>
          <a:p>
            <a:r>
              <a:rPr lang="en-US" sz="2400" dirty="0">
                <a:solidFill>
                  <a:schemeClr val="tx1">
                    <a:lumMod val="75000"/>
                    <a:lumOff val="25000"/>
                  </a:schemeClr>
                </a:solidFill>
                <a:latin typeface="Calibri Light" panose="020F0302020204030204" pitchFamily="34" charset="0"/>
              </a:rPr>
              <a:t>Describe the factors that influence successful coupling and uncoupling of a tractor-trailer</a:t>
            </a:r>
          </a:p>
          <a:p>
            <a:r>
              <a:rPr lang="en-US" sz="2400" dirty="0">
                <a:solidFill>
                  <a:schemeClr val="tx1">
                    <a:lumMod val="75000"/>
                    <a:lumOff val="25000"/>
                  </a:schemeClr>
                </a:solidFill>
                <a:latin typeface="Calibri Light" panose="020F0302020204030204" pitchFamily="34" charset="0"/>
              </a:rPr>
              <a:t>Explain the procedure for coupling and uncoupling a tractor-trailer</a:t>
            </a:r>
          </a:p>
        </p:txBody>
      </p:sp>
      <p:sp>
        <p:nvSpPr>
          <p:cNvPr id="2" name="Title 1"/>
          <p:cNvSpPr>
            <a:spLocks noGrp="1"/>
          </p:cNvSpPr>
          <p:nvPr>
            <p:ph type="title" idx="4294967295"/>
          </p:nvPr>
        </p:nvSpPr>
        <p:spPr>
          <a:xfrm>
            <a:off x="385010" y="1566863"/>
            <a:ext cx="5445125" cy="614363"/>
          </a:xfrm>
          <a:prstGeom prst="rect">
            <a:avLst/>
          </a:prstGeom>
        </p:spPr>
        <p:txBody>
          <a:bodyPr/>
          <a:lstStyle/>
          <a:p>
            <a:r>
              <a:rPr lang="en-US" dirty="0" smtClean="0">
                <a:latin typeface="Calibri Light" panose="020F0302020204030204" pitchFamily="34" charset="0"/>
              </a:rPr>
              <a:t>Coupling and Uncoupling</a:t>
            </a:r>
            <a:endParaRPr lang="en-US" dirty="0">
              <a:latin typeface="Calibri Light" panose="020F0302020204030204" pitchFamily="34" charset="0"/>
            </a:endParaRPr>
          </a:p>
        </p:txBody>
      </p:sp>
    </p:spTree>
    <p:custDataLst>
      <p:tags r:id="rId1"/>
    </p:custDataLst>
    <p:extLst>
      <p:ext uri="{BB962C8B-B14F-4D97-AF65-F5344CB8AC3E}">
        <p14:creationId xmlns:p14="http://schemas.microsoft.com/office/powerpoint/2010/main" val="42169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Coupling and Uncoupling </a:t>
            </a:r>
            <a:endParaRPr lang="en-CA" b="1" dirty="0"/>
          </a:p>
        </p:txBody>
      </p:sp>
      <p:sp>
        <p:nvSpPr>
          <p:cNvPr id="3" name="Content Placeholder 2"/>
          <p:cNvSpPr>
            <a:spLocks noGrp="1"/>
          </p:cNvSpPr>
          <p:nvPr>
            <p:ph sz="quarter" idx="11"/>
          </p:nvPr>
        </p:nvSpPr>
        <p:spPr>
          <a:xfrm>
            <a:off x="544671" y="934821"/>
            <a:ext cx="7886700" cy="4955046"/>
          </a:xfrm>
        </p:spPr>
        <p:txBody>
          <a:bodyPr/>
          <a:lstStyle/>
          <a:p>
            <a:pPr marL="0" indent="0" defTabSz="457200">
              <a:lnSpc>
                <a:spcPct val="100000"/>
              </a:lnSpc>
              <a:spcBef>
                <a:spcPts val="0"/>
              </a:spcBef>
              <a:spcAft>
                <a:spcPts val="800"/>
              </a:spcAft>
              <a:buNone/>
            </a:pPr>
            <a:r>
              <a:rPr lang="en-CA" dirty="0" smtClean="0">
                <a:solidFill>
                  <a:schemeClr val="tx1">
                    <a:lumMod val="75000"/>
                    <a:lumOff val="25000"/>
                  </a:schemeClr>
                </a:solidFill>
              </a:rPr>
              <a:t>Importance of weight transference:</a:t>
            </a:r>
          </a:p>
          <a:p>
            <a:pPr defTabSz="457200">
              <a:lnSpc>
                <a:spcPct val="100000"/>
              </a:lnSpc>
              <a:spcAft>
                <a:spcPts val="800"/>
              </a:spcAft>
              <a:buClr>
                <a:srgbClr val="5BC0CA"/>
              </a:buClr>
            </a:pPr>
            <a:r>
              <a:rPr lang="en-CA" sz="2400" dirty="0" smtClean="0">
                <a:solidFill>
                  <a:schemeClr val="tx1">
                    <a:lumMod val="75000"/>
                    <a:lumOff val="25000"/>
                  </a:schemeClr>
                </a:solidFill>
              </a:rPr>
              <a:t>Weight </a:t>
            </a:r>
            <a:r>
              <a:rPr lang="en-CA" sz="2400" dirty="0">
                <a:solidFill>
                  <a:schemeClr val="tx1">
                    <a:lumMod val="75000"/>
                    <a:lumOff val="25000"/>
                  </a:schemeClr>
                </a:solidFill>
              </a:rPr>
              <a:t>of </a:t>
            </a:r>
            <a:r>
              <a:rPr lang="en-CA" sz="2400" dirty="0" smtClean="0">
                <a:solidFill>
                  <a:schemeClr val="tx1">
                    <a:lumMod val="75000"/>
                    <a:lumOff val="25000"/>
                  </a:schemeClr>
                </a:solidFill>
              </a:rPr>
              <a:t>trailer </a:t>
            </a:r>
            <a:r>
              <a:rPr lang="en-CA" sz="2400" dirty="0">
                <a:solidFill>
                  <a:schemeClr val="tx1">
                    <a:lumMod val="75000"/>
                    <a:lumOff val="25000"/>
                  </a:schemeClr>
                </a:solidFill>
              </a:rPr>
              <a:t>is transferred to </a:t>
            </a:r>
            <a:r>
              <a:rPr lang="en-CA" sz="2400" dirty="0" smtClean="0">
                <a:solidFill>
                  <a:schemeClr val="tx1">
                    <a:lumMod val="75000"/>
                    <a:lumOff val="25000"/>
                  </a:schemeClr>
                </a:solidFill>
              </a:rPr>
              <a:t>tractor </a:t>
            </a:r>
            <a:r>
              <a:rPr lang="en-CA" sz="2400" dirty="0">
                <a:solidFill>
                  <a:schemeClr val="tx1">
                    <a:lumMod val="75000"/>
                    <a:lumOff val="25000"/>
                  </a:schemeClr>
                </a:solidFill>
              </a:rPr>
              <a:t>when coupled through </a:t>
            </a:r>
            <a:r>
              <a:rPr lang="en-CA" sz="2400" dirty="0" smtClean="0">
                <a:solidFill>
                  <a:schemeClr val="tx1">
                    <a:lumMod val="75000"/>
                    <a:lumOff val="25000"/>
                  </a:schemeClr>
                </a:solidFill>
              </a:rPr>
              <a:t>fifth wheel</a:t>
            </a:r>
          </a:p>
          <a:p>
            <a:pPr defTabSz="457200">
              <a:lnSpc>
                <a:spcPct val="100000"/>
              </a:lnSpc>
              <a:spcAft>
                <a:spcPts val="800"/>
              </a:spcAft>
              <a:buClr>
                <a:srgbClr val="5BC0CA"/>
              </a:buClr>
            </a:pPr>
            <a:r>
              <a:rPr lang="en-CA" sz="2400" dirty="0" smtClean="0">
                <a:solidFill>
                  <a:schemeClr val="tx1">
                    <a:lumMod val="75000"/>
                    <a:lumOff val="25000"/>
                  </a:schemeClr>
                </a:solidFill>
              </a:rPr>
              <a:t>Trailers may have </a:t>
            </a:r>
            <a:r>
              <a:rPr lang="en-CA" sz="2400" dirty="0">
                <a:solidFill>
                  <a:schemeClr val="tx1">
                    <a:lumMod val="75000"/>
                    <a:lumOff val="25000"/>
                  </a:schemeClr>
                </a:solidFill>
              </a:rPr>
              <a:t>sliding tandem axles </a:t>
            </a:r>
            <a:r>
              <a:rPr lang="en-CA" sz="2400" dirty="0" smtClean="0">
                <a:solidFill>
                  <a:schemeClr val="tx1">
                    <a:lumMod val="75000"/>
                    <a:lumOff val="25000"/>
                  </a:schemeClr>
                </a:solidFill>
              </a:rPr>
              <a:t>to </a:t>
            </a:r>
            <a:r>
              <a:rPr lang="en-CA" sz="2400" dirty="0">
                <a:solidFill>
                  <a:schemeClr val="tx1">
                    <a:lumMod val="75000"/>
                    <a:lumOff val="25000"/>
                  </a:schemeClr>
                </a:solidFill>
              </a:rPr>
              <a:t>assist in transferring </a:t>
            </a:r>
            <a:r>
              <a:rPr lang="en-CA" sz="2400" dirty="0" smtClean="0">
                <a:solidFill>
                  <a:schemeClr val="tx1">
                    <a:lumMod val="75000"/>
                    <a:lumOff val="25000"/>
                  </a:schemeClr>
                </a:solidFill>
              </a:rPr>
              <a:t>weight to </a:t>
            </a:r>
            <a:r>
              <a:rPr lang="en-CA" sz="2400" dirty="0">
                <a:solidFill>
                  <a:schemeClr val="tx1">
                    <a:lumMod val="75000"/>
                    <a:lumOff val="25000"/>
                  </a:schemeClr>
                </a:solidFill>
              </a:rPr>
              <a:t>achieve even distribution of </a:t>
            </a:r>
            <a:r>
              <a:rPr lang="en-CA" sz="2400" dirty="0" smtClean="0">
                <a:solidFill>
                  <a:schemeClr val="tx1">
                    <a:lumMod val="75000"/>
                    <a:lumOff val="25000"/>
                  </a:schemeClr>
                </a:solidFill>
              </a:rPr>
              <a:t>weight</a:t>
            </a:r>
            <a:endParaRPr lang="en-US" sz="2400" dirty="0">
              <a:solidFill>
                <a:schemeClr val="tx1">
                  <a:lumMod val="75000"/>
                  <a:lumOff val="25000"/>
                </a:schemeClr>
              </a:solidFill>
            </a:endParaRPr>
          </a:p>
          <a:p>
            <a:pPr marL="0" indent="0" defTabSz="457200">
              <a:lnSpc>
                <a:spcPct val="107000"/>
              </a:lnSpc>
              <a:spcAft>
                <a:spcPts val="800"/>
              </a:spcAft>
              <a:buNone/>
            </a:pPr>
            <a:endParaRPr lang="en-US" altLang="en-US" dirty="0">
              <a:solidFill>
                <a:schemeClr val="tx1">
                  <a:lumMod val="75000"/>
                  <a:lumOff val="25000"/>
                </a:schemeClr>
              </a:solidFill>
            </a:endParaRPr>
          </a:p>
          <a:p>
            <a:pPr marL="0" indent="0" defTabSz="457200">
              <a:lnSpc>
                <a:spcPct val="100000"/>
              </a:lnSpc>
              <a:spcAft>
                <a:spcPts val="800"/>
              </a:spcAft>
              <a:buNone/>
            </a:pPr>
            <a:endParaRPr lang="en-US" sz="2500" dirty="0" smtClean="0">
              <a:solidFill>
                <a:schemeClr val="tx1">
                  <a:lumMod val="75000"/>
                  <a:lumOff val="25000"/>
                </a:schemeClr>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2539164" y="3783978"/>
            <a:ext cx="3897714" cy="1702421"/>
          </a:xfrm>
          <a:prstGeom prst="rect">
            <a:avLst/>
          </a:prstGeom>
        </p:spPr>
      </p:pic>
    </p:spTree>
    <p:custDataLst>
      <p:tags r:id="rId1"/>
    </p:custDataLst>
    <p:extLst>
      <p:ext uri="{BB962C8B-B14F-4D97-AF65-F5344CB8AC3E}">
        <p14:creationId xmlns:p14="http://schemas.microsoft.com/office/powerpoint/2010/main" val="4212670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quarter" idx="11"/>
          </p:nvPr>
        </p:nvSpPr>
        <p:spPr>
          <a:xfrm>
            <a:off x="544671" y="934821"/>
            <a:ext cx="7886700" cy="5142594"/>
          </a:xfrm>
        </p:spPr>
        <p:txBody>
          <a:bodyPr/>
          <a:lstStyle/>
          <a:p>
            <a:pPr marL="0" indent="0">
              <a:buNone/>
            </a:pPr>
            <a:r>
              <a:rPr lang="en-US" dirty="0" smtClean="0">
                <a:solidFill>
                  <a:schemeClr val="tx1">
                    <a:lumMod val="75000"/>
                    <a:lumOff val="25000"/>
                  </a:schemeClr>
                </a:solidFill>
              </a:rPr>
              <a:t>After completing this lesson, you should be able to:</a:t>
            </a:r>
          </a:p>
          <a:p>
            <a:pPr>
              <a:buClr>
                <a:schemeClr val="accent1"/>
              </a:buClr>
            </a:pPr>
            <a:r>
              <a:rPr lang="en-US" sz="2400" dirty="0" smtClean="0">
                <a:solidFill>
                  <a:schemeClr val="tx1">
                    <a:lumMod val="75000"/>
                    <a:lumOff val="25000"/>
                  </a:schemeClr>
                </a:solidFill>
              </a:rPr>
              <a:t>Explain the different backing techniques</a:t>
            </a:r>
          </a:p>
          <a:p>
            <a:pPr>
              <a:buClr>
                <a:schemeClr val="accent1"/>
              </a:buClr>
            </a:pPr>
            <a:r>
              <a:rPr lang="en-US" sz="2400" dirty="0" smtClean="0">
                <a:solidFill>
                  <a:schemeClr val="tx1">
                    <a:lumMod val="75000"/>
                    <a:lumOff val="25000"/>
                  </a:schemeClr>
                </a:solidFill>
              </a:rPr>
              <a:t>Demonstrate backing and parking manoeuvres with a tractor-trailer</a:t>
            </a:r>
          </a:p>
          <a:p>
            <a:pPr>
              <a:buClr>
                <a:schemeClr val="accent1"/>
              </a:buClr>
            </a:pPr>
            <a:r>
              <a:rPr lang="en-US" sz="2400" dirty="0">
                <a:solidFill>
                  <a:schemeClr val="tx1">
                    <a:lumMod val="75000"/>
                    <a:lumOff val="25000"/>
                  </a:schemeClr>
                </a:solidFill>
              </a:rPr>
              <a:t>S</a:t>
            </a:r>
            <a:r>
              <a:rPr lang="en-US" sz="2400" dirty="0" smtClean="0">
                <a:solidFill>
                  <a:schemeClr val="tx1">
                    <a:lumMod val="75000"/>
                    <a:lumOff val="25000"/>
                  </a:schemeClr>
                </a:solidFill>
              </a:rPr>
              <a:t>afely </a:t>
            </a:r>
            <a:r>
              <a:rPr lang="en-US" sz="2400" dirty="0">
                <a:solidFill>
                  <a:schemeClr val="tx1">
                    <a:lumMod val="75000"/>
                    <a:lumOff val="25000"/>
                  </a:schemeClr>
                </a:solidFill>
              </a:rPr>
              <a:t>perform </a:t>
            </a:r>
            <a:r>
              <a:rPr lang="en-US" sz="2400" dirty="0" smtClean="0">
                <a:solidFill>
                  <a:schemeClr val="tx1">
                    <a:lumMod val="75000"/>
                    <a:lumOff val="25000"/>
                  </a:schemeClr>
                </a:solidFill>
              </a:rPr>
              <a:t>tractor-trailer </a:t>
            </a:r>
            <a:r>
              <a:rPr lang="en-US" sz="2400" dirty="0">
                <a:solidFill>
                  <a:schemeClr val="tx1">
                    <a:lumMod val="75000"/>
                    <a:lumOff val="25000"/>
                  </a:schemeClr>
                </a:solidFill>
              </a:rPr>
              <a:t>coupling and uncoupling </a:t>
            </a:r>
            <a:r>
              <a:rPr lang="en-US" sz="2400" dirty="0" smtClean="0">
                <a:solidFill>
                  <a:schemeClr val="tx1">
                    <a:lumMod val="75000"/>
                    <a:lumOff val="25000"/>
                  </a:schemeClr>
                </a:solidFill>
              </a:rPr>
              <a:t>tasks</a:t>
            </a:r>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894177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Coupling and Uncoupling </a:t>
            </a:r>
            <a:endParaRPr lang="en-CA" b="1" dirty="0"/>
          </a:p>
        </p:txBody>
      </p:sp>
      <p:sp>
        <p:nvSpPr>
          <p:cNvPr id="3" name="Content Placeholder 2"/>
          <p:cNvSpPr>
            <a:spLocks noGrp="1"/>
          </p:cNvSpPr>
          <p:nvPr>
            <p:ph sz="quarter" idx="11"/>
          </p:nvPr>
        </p:nvSpPr>
        <p:spPr>
          <a:xfrm>
            <a:off x="544671" y="934821"/>
            <a:ext cx="7886700" cy="5791684"/>
          </a:xfrm>
        </p:spPr>
        <p:txBody>
          <a:bodyPr/>
          <a:lstStyle/>
          <a:p>
            <a:pPr marL="0" indent="0" defTabSz="457200">
              <a:lnSpc>
                <a:spcPct val="100000"/>
              </a:lnSpc>
              <a:spcBef>
                <a:spcPts val="0"/>
              </a:spcBef>
              <a:spcAft>
                <a:spcPts val="800"/>
              </a:spcAft>
              <a:buNone/>
            </a:pPr>
            <a:r>
              <a:rPr lang="en-US" dirty="0" smtClean="0">
                <a:solidFill>
                  <a:schemeClr val="tx1">
                    <a:lumMod val="75000"/>
                    <a:lumOff val="25000"/>
                  </a:schemeClr>
                </a:solidFill>
              </a:rPr>
              <a:t>5</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a:t>
            </a:r>
            <a:r>
              <a:rPr lang="en-US" dirty="0">
                <a:solidFill>
                  <a:schemeClr val="tx1">
                    <a:lumMod val="75000"/>
                    <a:lumOff val="25000"/>
                  </a:schemeClr>
                </a:solidFill>
              </a:rPr>
              <a:t>Wheel </a:t>
            </a:r>
            <a:r>
              <a:rPr lang="en-US" dirty="0" smtClean="0">
                <a:solidFill>
                  <a:schemeClr val="tx1">
                    <a:lumMod val="75000"/>
                    <a:lumOff val="25000"/>
                  </a:schemeClr>
                </a:solidFill>
              </a:rPr>
              <a:t>position </a:t>
            </a:r>
            <a:r>
              <a:rPr lang="en-US" dirty="0">
                <a:solidFill>
                  <a:schemeClr val="tx1">
                    <a:lumMod val="75000"/>
                    <a:lumOff val="25000"/>
                  </a:schemeClr>
                </a:solidFill>
              </a:rPr>
              <a:t>and its </a:t>
            </a:r>
            <a:r>
              <a:rPr lang="en-US" dirty="0" smtClean="0">
                <a:solidFill>
                  <a:schemeClr val="tx1">
                    <a:lumMod val="75000"/>
                    <a:lumOff val="25000"/>
                  </a:schemeClr>
                </a:solidFill>
              </a:rPr>
              <a:t>importance:</a:t>
            </a:r>
          </a:p>
          <a:p>
            <a:pPr defTabSz="457200">
              <a:lnSpc>
                <a:spcPct val="100000"/>
              </a:lnSpc>
              <a:spcBef>
                <a:spcPts val="0"/>
              </a:spcBef>
              <a:spcAft>
                <a:spcPts val="800"/>
              </a:spcAft>
              <a:buClr>
                <a:schemeClr val="accent1"/>
              </a:buClr>
            </a:pPr>
            <a:r>
              <a:rPr lang="en-CA" sz="2400" dirty="0" smtClean="0">
                <a:solidFill>
                  <a:schemeClr val="tx1">
                    <a:lumMod val="75000"/>
                    <a:lumOff val="25000"/>
                  </a:schemeClr>
                </a:solidFill>
              </a:rPr>
              <a:t>May be stationary or adjustable</a:t>
            </a:r>
          </a:p>
          <a:p>
            <a:pPr defTabSz="457200">
              <a:lnSpc>
                <a:spcPct val="100000"/>
              </a:lnSpc>
              <a:spcBef>
                <a:spcPts val="0"/>
              </a:spcBef>
              <a:spcAft>
                <a:spcPts val="800"/>
              </a:spcAft>
              <a:buClr>
                <a:schemeClr val="accent1"/>
              </a:buClr>
            </a:pPr>
            <a:r>
              <a:rPr lang="en-CA" sz="2400" dirty="0">
                <a:solidFill>
                  <a:schemeClr val="tx1">
                    <a:lumMod val="75000"/>
                    <a:lumOff val="25000"/>
                  </a:schemeClr>
                </a:solidFill>
              </a:rPr>
              <a:t>Sliding the fifth wheel will change </a:t>
            </a:r>
            <a:r>
              <a:rPr lang="en-CA" sz="2400" dirty="0" smtClean="0">
                <a:solidFill>
                  <a:schemeClr val="tx1">
                    <a:lumMod val="75000"/>
                    <a:lumOff val="25000"/>
                  </a:schemeClr>
                </a:solidFill>
              </a:rPr>
              <a:t>weight distribution</a:t>
            </a:r>
          </a:p>
          <a:p>
            <a:pPr defTabSz="457200">
              <a:lnSpc>
                <a:spcPct val="100000"/>
              </a:lnSpc>
              <a:spcBef>
                <a:spcPts val="0"/>
              </a:spcBef>
              <a:spcAft>
                <a:spcPts val="800"/>
              </a:spcAft>
              <a:buClr>
                <a:schemeClr val="accent1"/>
              </a:buClr>
            </a:pPr>
            <a:r>
              <a:rPr lang="en-CA" sz="2400" dirty="0" smtClean="0">
                <a:solidFill>
                  <a:schemeClr val="tx1">
                    <a:lumMod val="75000"/>
                    <a:lumOff val="25000"/>
                  </a:schemeClr>
                </a:solidFill>
              </a:rPr>
              <a:t>Moved forward - more of the load is shifted to the steering axle</a:t>
            </a:r>
          </a:p>
          <a:p>
            <a:pPr defTabSz="457200">
              <a:lnSpc>
                <a:spcPct val="100000"/>
              </a:lnSpc>
              <a:spcBef>
                <a:spcPts val="0"/>
              </a:spcBef>
              <a:spcAft>
                <a:spcPts val="800"/>
              </a:spcAft>
              <a:buClr>
                <a:schemeClr val="accent1"/>
              </a:buClr>
            </a:pPr>
            <a:r>
              <a:rPr lang="en-CA" sz="2400" dirty="0" smtClean="0">
                <a:solidFill>
                  <a:schemeClr val="tx1">
                    <a:lumMod val="75000"/>
                    <a:lumOff val="25000"/>
                  </a:schemeClr>
                </a:solidFill>
              </a:rPr>
              <a:t>Moved backwards - weight shifts to the drive axles</a:t>
            </a:r>
          </a:p>
          <a:p>
            <a:pPr defTabSz="457200">
              <a:lnSpc>
                <a:spcPct val="100000"/>
              </a:lnSpc>
              <a:spcBef>
                <a:spcPts val="0"/>
              </a:spcBef>
              <a:spcAft>
                <a:spcPts val="800"/>
              </a:spcAft>
              <a:buClr>
                <a:schemeClr val="accent1"/>
              </a:buClr>
            </a:pPr>
            <a:r>
              <a:rPr lang="en-CA" sz="2400" dirty="0" smtClean="0">
                <a:solidFill>
                  <a:schemeClr val="tx1">
                    <a:lumMod val="75000"/>
                    <a:lumOff val="25000"/>
                  </a:schemeClr>
                </a:solidFill>
              </a:rPr>
              <a:t>Too much weight shifted forward – loss of traction on rear axles</a:t>
            </a:r>
          </a:p>
          <a:p>
            <a:pPr marL="342900" indent="-342900" defTabSz="457200">
              <a:lnSpc>
                <a:spcPct val="107000"/>
              </a:lnSpc>
              <a:spcAft>
                <a:spcPts val="800"/>
              </a:spcAft>
              <a:buBlip>
                <a:blip r:embed="rId4"/>
              </a:buBlip>
            </a:pPr>
            <a:endParaRPr lang="en-US" altLang="en-US" dirty="0">
              <a:solidFill>
                <a:schemeClr val="tx1">
                  <a:lumMod val="75000"/>
                  <a:lumOff val="25000"/>
                </a:schemeClr>
              </a:solidFill>
            </a:endParaRPr>
          </a:p>
          <a:p>
            <a:pPr marL="0" indent="0" defTabSz="457200">
              <a:lnSpc>
                <a:spcPct val="100000"/>
              </a:lnSpc>
              <a:spcAft>
                <a:spcPts val="800"/>
              </a:spcAft>
              <a:buNone/>
            </a:pPr>
            <a:endParaRPr lang="en-US" dirty="0" smtClean="0">
              <a:solidFill>
                <a:schemeClr val="tx1">
                  <a:lumMod val="75000"/>
                  <a:lumOff val="25000"/>
                </a:schemeClr>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2886246" y="4183147"/>
            <a:ext cx="3203550" cy="1992551"/>
          </a:xfrm>
          <a:prstGeom prst="rect">
            <a:avLst/>
          </a:prstGeom>
        </p:spPr>
      </p:pic>
    </p:spTree>
    <p:custDataLst>
      <p:tags r:id="rId1"/>
    </p:custDataLst>
    <p:extLst>
      <p:ext uri="{BB962C8B-B14F-4D97-AF65-F5344CB8AC3E}">
        <p14:creationId xmlns:p14="http://schemas.microsoft.com/office/powerpoint/2010/main" val="88628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Coupling a Tractor-Trailer </a:t>
            </a:r>
            <a:endParaRPr lang="en-US" dirty="0"/>
          </a:p>
        </p:txBody>
      </p:sp>
      <p:sp>
        <p:nvSpPr>
          <p:cNvPr id="3" name="Content Placeholder 2"/>
          <p:cNvSpPr>
            <a:spLocks noGrp="1"/>
          </p:cNvSpPr>
          <p:nvPr>
            <p:ph sz="quarter" idx="11"/>
          </p:nvPr>
        </p:nvSpPr>
        <p:spPr>
          <a:xfrm>
            <a:off x="544671" y="934821"/>
            <a:ext cx="7886700" cy="4759569"/>
          </a:xfrm>
        </p:spPr>
        <p:txBody>
          <a:bodyPr/>
          <a:lstStyle/>
          <a:p>
            <a:pPr marL="457200" indent="-457200" defTabSz="457200">
              <a:lnSpc>
                <a:spcPct val="100000"/>
              </a:lnSpc>
              <a:spcBef>
                <a:spcPts val="0"/>
              </a:spcBef>
              <a:spcAft>
                <a:spcPts val="800"/>
              </a:spcAft>
              <a:buClr>
                <a:srgbClr val="5BC0CA"/>
              </a:buClr>
              <a:buFont typeface="+mj-lt"/>
              <a:buAutoNum type="arabicPeriod"/>
            </a:pPr>
            <a:r>
              <a:rPr lang="en-US" sz="2400" dirty="0">
                <a:solidFill>
                  <a:schemeClr val="tx1">
                    <a:lumMod val="75000"/>
                    <a:lumOff val="25000"/>
                  </a:schemeClr>
                </a:solidFill>
              </a:rPr>
              <a:t>Inspect </a:t>
            </a:r>
            <a:r>
              <a:rPr lang="en-US" sz="2400" dirty="0" smtClean="0">
                <a:solidFill>
                  <a:schemeClr val="tx1">
                    <a:lumMod val="75000"/>
                    <a:lumOff val="25000"/>
                  </a:schemeClr>
                </a:solidFill>
              </a:rPr>
              <a:t>space</a:t>
            </a:r>
            <a:endParaRPr lang="en-US" sz="2400" dirty="0">
              <a:solidFill>
                <a:schemeClr val="tx1">
                  <a:lumMod val="75000"/>
                  <a:lumOff val="25000"/>
                </a:schemeClr>
              </a:solidFill>
            </a:endParaRPr>
          </a:p>
          <a:p>
            <a:pPr marL="457200" indent="-457200" defTabSz="457200">
              <a:lnSpc>
                <a:spcPct val="100000"/>
              </a:lnSpc>
              <a:spcBef>
                <a:spcPts val="0"/>
              </a:spcBef>
              <a:spcAft>
                <a:spcPts val="800"/>
              </a:spcAft>
              <a:buClr>
                <a:srgbClr val="5BC0CA"/>
              </a:buClr>
              <a:buFont typeface="+mj-lt"/>
              <a:buAutoNum type="arabicPeriod"/>
            </a:pPr>
            <a:r>
              <a:rPr lang="en-US" sz="2400" dirty="0">
                <a:solidFill>
                  <a:schemeClr val="tx1">
                    <a:lumMod val="75000"/>
                    <a:lumOff val="25000"/>
                  </a:schemeClr>
                </a:solidFill>
              </a:rPr>
              <a:t>Secure </a:t>
            </a:r>
            <a:r>
              <a:rPr lang="en-US" sz="2400" dirty="0" smtClean="0">
                <a:solidFill>
                  <a:schemeClr val="tx1">
                    <a:lumMod val="75000"/>
                    <a:lumOff val="25000"/>
                  </a:schemeClr>
                </a:solidFill>
              </a:rPr>
              <a:t>the vehicle </a:t>
            </a:r>
          </a:p>
          <a:p>
            <a:pPr marL="457200" indent="-457200" defTabSz="457200">
              <a:lnSpc>
                <a:spcPct val="100000"/>
              </a:lnSpc>
              <a:spcBef>
                <a:spcPts val="0"/>
              </a:spcBef>
              <a:spcAft>
                <a:spcPts val="800"/>
              </a:spcAft>
              <a:buClr>
                <a:srgbClr val="5BC0CA"/>
              </a:buClr>
              <a:buFont typeface="+mj-lt"/>
              <a:buAutoNum type="arabicPeriod"/>
            </a:pPr>
            <a:r>
              <a:rPr lang="en-US" sz="2400" dirty="0" smtClean="0">
                <a:solidFill>
                  <a:schemeClr val="tx1">
                    <a:lumMod val="75000"/>
                    <a:lumOff val="25000"/>
                  </a:schemeClr>
                </a:solidFill>
              </a:rPr>
              <a:t>Inspect the truck</a:t>
            </a:r>
          </a:p>
          <a:p>
            <a:pPr marL="457200" indent="-457200" defTabSz="457200">
              <a:lnSpc>
                <a:spcPct val="100000"/>
              </a:lnSpc>
              <a:spcBef>
                <a:spcPts val="0"/>
              </a:spcBef>
              <a:spcAft>
                <a:spcPts val="800"/>
              </a:spcAft>
              <a:buClr>
                <a:srgbClr val="5BC0CA"/>
              </a:buClr>
              <a:buFont typeface="+mj-lt"/>
              <a:buAutoNum type="arabicPeriod"/>
            </a:pPr>
            <a:r>
              <a:rPr lang="en-US" sz="2400" dirty="0" smtClean="0">
                <a:solidFill>
                  <a:schemeClr val="tx1">
                    <a:lumMod val="75000"/>
                    <a:lumOff val="25000"/>
                  </a:schemeClr>
                </a:solidFill>
              </a:rPr>
              <a:t>Inspect the trailer</a:t>
            </a:r>
          </a:p>
          <a:p>
            <a:pPr marL="457200" indent="-457200" defTabSz="457200">
              <a:lnSpc>
                <a:spcPct val="100000"/>
              </a:lnSpc>
              <a:spcBef>
                <a:spcPts val="0"/>
              </a:spcBef>
              <a:spcAft>
                <a:spcPts val="800"/>
              </a:spcAft>
              <a:buClr>
                <a:srgbClr val="5BC0CA"/>
              </a:buClr>
              <a:buFont typeface="+mj-lt"/>
              <a:buAutoNum type="arabicPeriod"/>
            </a:pPr>
            <a:r>
              <a:rPr lang="en-US" sz="2400" dirty="0" smtClean="0">
                <a:solidFill>
                  <a:schemeClr val="tx1">
                    <a:lumMod val="75000"/>
                    <a:lumOff val="25000"/>
                  </a:schemeClr>
                </a:solidFill>
              </a:rPr>
              <a:t>Align truck and trailer </a:t>
            </a:r>
          </a:p>
          <a:p>
            <a:pPr marL="457200" indent="-457200" defTabSz="457200">
              <a:lnSpc>
                <a:spcPct val="100000"/>
              </a:lnSpc>
              <a:spcBef>
                <a:spcPts val="0"/>
              </a:spcBef>
              <a:spcAft>
                <a:spcPts val="800"/>
              </a:spcAft>
              <a:buClr>
                <a:srgbClr val="5BC0CA"/>
              </a:buClr>
              <a:buFont typeface="+mj-lt"/>
              <a:buAutoNum type="arabicPeriod"/>
            </a:pPr>
            <a:r>
              <a:rPr lang="en-US" sz="2400" dirty="0" smtClean="0">
                <a:solidFill>
                  <a:schemeClr val="tx1">
                    <a:lumMod val="75000"/>
                    <a:lumOff val="25000"/>
                  </a:schemeClr>
                </a:solidFill>
              </a:rPr>
              <a:t>Engage the fifth wheel</a:t>
            </a:r>
          </a:p>
          <a:p>
            <a:pPr marL="457200" indent="-457200" defTabSz="457200">
              <a:lnSpc>
                <a:spcPct val="100000"/>
              </a:lnSpc>
              <a:spcBef>
                <a:spcPts val="0"/>
              </a:spcBef>
              <a:spcAft>
                <a:spcPts val="800"/>
              </a:spcAft>
              <a:buClr>
                <a:srgbClr val="5BC0CA"/>
              </a:buClr>
              <a:buFont typeface="+mj-lt"/>
              <a:buAutoNum type="arabicPeriod"/>
            </a:pPr>
            <a:r>
              <a:rPr lang="en-US" sz="2400" dirty="0" smtClean="0">
                <a:solidFill>
                  <a:schemeClr val="tx1">
                    <a:lumMod val="75000"/>
                    <a:lumOff val="25000"/>
                  </a:schemeClr>
                </a:solidFill>
              </a:rPr>
              <a:t>Conduct a tug test </a:t>
            </a:r>
          </a:p>
          <a:p>
            <a:pPr marL="457200" indent="-457200" defTabSz="457200">
              <a:lnSpc>
                <a:spcPct val="100000"/>
              </a:lnSpc>
              <a:spcBef>
                <a:spcPts val="0"/>
              </a:spcBef>
              <a:spcAft>
                <a:spcPts val="800"/>
              </a:spcAft>
              <a:buClr>
                <a:srgbClr val="5BC0CA"/>
              </a:buClr>
              <a:buFont typeface="+mj-lt"/>
              <a:buAutoNum type="arabicPeriod"/>
            </a:pPr>
            <a:r>
              <a:rPr lang="en-US" sz="2400" dirty="0" smtClean="0">
                <a:solidFill>
                  <a:schemeClr val="tx1">
                    <a:lumMod val="75000"/>
                    <a:lumOff val="25000"/>
                  </a:schemeClr>
                </a:solidFill>
              </a:rPr>
              <a:t>Confirm the fifth wheel is locked</a:t>
            </a:r>
          </a:p>
          <a:p>
            <a:pPr marL="457200" indent="-457200" defTabSz="457200">
              <a:lnSpc>
                <a:spcPct val="100000"/>
              </a:lnSpc>
              <a:spcBef>
                <a:spcPts val="0"/>
              </a:spcBef>
              <a:spcAft>
                <a:spcPts val="800"/>
              </a:spcAft>
              <a:buClr>
                <a:srgbClr val="5BC0CA"/>
              </a:buClr>
              <a:buFont typeface="+mj-lt"/>
              <a:buAutoNum type="arabicPeriod"/>
            </a:pPr>
            <a:r>
              <a:rPr lang="en-US" sz="2400" dirty="0" smtClean="0">
                <a:solidFill>
                  <a:schemeClr val="tx1">
                    <a:lumMod val="75000"/>
                    <a:lumOff val="25000"/>
                  </a:schemeClr>
                </a:solidFill>
              </a:rPr>
              <a:t>Connect air and electrical lines</a:t>
            </a:r>
            <a:endParaRPr lang="en-US" sz="2400" dirty="0">
              <a:solidFill>
                <a:schemeClr val="tx1">
                  <a:lumMod val="75000"/>
                  <a:lumOff val="25000"/>
                </a:schemeClr>
              </a:solidFill>
            </a:endParaRPr>
          </a:p>
          <a:p>
            <a:pPr marL="457200" indent="-457200" defTabSz="457200">
              <a:lnSpc>
                <a:spcPct val="100000"/>
              </a:lnSpc>
              <a:spcBef>
                <a:spcPts val="0"/>
              </a:spcBef>
              <a:spcAft>
                <a:spcPts val="800"/>
              </a:spcAft>
              <a:buClr>
                <a:srgbClr val="5BC0CA"/>
              </a:buClr>
              <a:buFont typeface="+mj-lt"/>
              <a:buAutoNum type="arabicPeriod"/>
            </a:pPr>
            <a:r>
              <a:rPr lang="en-US" sz="2400" dirty="0">
                <a:solidFill>
                  <a:schemeClr val="tx1">
                    <a:lumMod val="75000"/>
                    <a:lumOff val="25000"/>
                  </a:schemeClr>
                </a:solidFill>
              </a:rPr>
              <a:t>Raise landing gear</a:t>
            </a:r>
          </a:p>
          <a:p>
            <a:pPr marL="457200" indent="-457200" defTabSz="457200">
              <a:lnSpc>
                <a:spcPct val="100000"/>
              </a:lnSpc>
              <a:spcBef>
                <a:spcPts val="0"/>
              </a:spcBef>
              <a:spcAft>
                <a:spcPts val="800"/>
              </a:spcAft>
              <a:buClr>
                <a:srgbClr val="5BC0CA"/>
              </a:buClr>
              <a:buFont typeface="+mj-lt"/>
              <a:buAutoNum type="arabicPeriod"/>
            </a:pPr>
            <a:r>
              <a:rPr lang="en-US" sz="2400" dirty="0" smtClean="0">
                <a:solidFill>
                  <a:schemeClr val="tx1">
                    <a:lumMod val="75000"/>
                    <a:lumOff val="25000"/>
                  </a:schemeClr>
                </a:solidFill>
              </a:rPr>
              <a:t>Test the connections</a:t>
            </a:r>
            <a:endParaRPr lang="en-US" sz="2400" dirty="0">
              <a:solidFill>
                <a:schemeClr val="tx1">
                  <a:lumMod val="75000"/>
                  <a:lumOff val="25000"/>
                </a:schemeClr>
              </a:solidFill>
            </a:endParaRPr>
          </a:p>
          <a:p>
            <a:pPr marL="457200" indent="-457200" defTabSz="457200">
              <a:lnSpc>
                <a:spcPct val="100000"/>
              </a:lnSpc>
              <a:spcBef>
                <a:spcPts val="0"/>
              </a:spcBef>
              <a:spcAft>
                <a:spcPts val="800"/>
              </a:spcAft>
              <a:buClr>
                <a:srgbClr val="5BC0CA"/>
              </a:buClr>
              <a:buFont typeface="+mj-lt"/>
              <a:buAutoNum type="arabicPeriod"/>
            </a:pPr>
            <a:r>
              <a:rPr lang="en-US" sz="2400" dirty="0">
                <a:solidFill>
                  <a:schemeClr val="tx1">
                    <a:lumMod val="75000"/>
                    <a:lumOff val="25000"/>
                  </a:schemeClr>
                </a:solidFill>
              </a:rPr>
              <a:t>Test brakes</a:t>
            </a:r>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976310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Uncoupling a </a:t>
            </a:r>
            <a:r>
              <a:rPr lang="en-US" dirty="0" smtClean="0"/>
              <a:t>Tractor-Trailer</a:t>
            </a:r>
            <a:endParaRPr lang="en-US" dirty="0"/>
          </a:p>
        </p:txBody>
      </p:sp>
      <p:sp>
        <p:nvSpPr>
          <p:cNvPr id="3" name="Content Placeholder 2"/>
          <p:cNvSpPr>
            <a:spLocks noGrp="1"/>
          </p:cNvSpPr>
          <p:nvPr>
            <p:ph sz="quarter" idx="11"/>
          </p:nvPr>
        </p:nvSpPr>
        <p:spPr>
          <a:xfrm>
            <a:off x="544671" y="934821"/>
            <a:ext cx="7886700" cy="4759569"/>
          </a:xfrm>
        </p:spPr>
        <p:txBody>
          <a:bodyPr/>
          <a:lstStyle/>
          <a:p>
            <a:pPr marL="457200" lvl="0" indent="-457200" fontAlgn="base">
              <a:buClr>
                <a:schemeClr val="accent1"/>
              </a:buClr>
              <a:buFont typeface="+mj-lt"/>
              <a:buAutoNum type="arabicPeriod"/>
            </a:pPr>
            <a:r>
              <a:rPr lang="en-CA" sz="2400" dirty="0">
                <a:solidFill>
                  <a:schemeClr val="tx1">
                    <a:lumMod val="75000"/>
                    <a:lumOff val="25000"/>
                  </a:schemeClr>
                </a:solidFill>
                <a:effectLst>
                  <a:glow>
                    <a:srgbClr val="000000"/>
                  </a:glow>
                  <a:outerShdw sx="0" sy="0">
                    <a:srgbClr val="000000"/>
                  </a:outerShdw>
                  <a:reflection stA="0" endPos="0" fadeDir="0" sx="0" sy="0"/>
                </a:effectLst>
              </a:rPr>
              <a:t>Inspect the </a:t>
            </a:r>
            <a:r>
              <a:rPr lang="en-CA" sz="2400" dirty="0" smtClean="0">
                <a:solidFill>
                  <a:schemeClr val="tx1">
                    <a:lumMod val="75000"/>
                    <a:lumOff val="25000"/>
                  </a:schemeClr>
                </a:solidFill>
                <a:effectLst>
                  <a:glow>
                    <a:srgbClr val="000000"/>
                  </a:glow>
                  <a:outerShdw sx="0" sy="0">
                    <a:srgbClr val="000000"/>
                  </a:outerShdw>
                  <a:reflection stA="0" endPos="0" fadeDir="0" sx="0" sy="0"/>
                </a:effectLst>
              </a:rPr>
              <a:t>location</a:t>
            </a:r>
          </a:p>
          <a:p>
            <a:pPr marL="457200" lvl="0" indent="-457200" fontAlgn="base">
              <a:buClr>
                <a:schemeClr val="accent1"/>
              </a:buClr>
              <a:buFont typeface="+mj-lt"/>
              <a:buAutoNum type="arabicPeriod"/>
            </a:pPr>
            <a:r>
              <a:rPr lang="en-CA" sz="2400" dirty="0" smtClean="0">
                <a:solidFill>
                  <a:schemeClr val="tx1">
                    <a:lumMod val="75000"/>
                    <a:lumOff val="25000"/>
                  </a:schemeClr>
                </a:solidFill>
                <a:effectLst>
                  <a:glow>
                    <a:srgbClr val="000000"/>
                  </a:glow>
                  <a:outerShdw sx="0" sy="0">
                    <a:srgbClr val="000000"/>
                  </a:outerShdw>
                  <a:reflection stA="0" endPos="0" fadeDir="0" sx="0" sy="0"/>
                </a:effectLst>
              </a:rPr>
              <a:t>Park </a:t>
            </a:r>
            <a:r>
              <a:rPr lang="en-CA" sz="2400" dirty="0">
                <a:solidFill>
                  <a:schemeClr val="tx1">
                    <a:lumMod val="75000"/>
                    <a:lumOff val="25000"/>
                  </a:schemeClr>
                </a:solidFill>
                <a:effectLst>
                  <a:glow>
                    <a:srgbClr val="000000"/>
                  </a:glow>
                  <a:outerShdw sx="0" sy="0">
                    <a:srgbClr val="000000"/>
                  </a:outerShdw>
                  <a:reflection stA="0" endPos="0" fadeDir="0" sx="0" sy="0"/>
                </a:effectLst>
              </a:rPr>
              <a:t>the tractor-trailer in a straight </a:t>
            </a:r>
            <a:r>
              <a:rPr lang="en-CA" sz="2400" dirty="0" smtClean="0">
                <a:solidFill>
                  <a:schemeClr val="tx1">
                    <a:lumMod val="75000"/>
                    <a:lumOff val="25000"/>
                  </a:schemeClr>
                </a:solidFill>
                <a:effectLst>
                  <a:glow>
                    <a:srgbClr val="000000"/>
                  </a:glow>
                  <a:outerShdw sx="0" sy="0">
                    <a:srgbClr val="000000"/>
                  </a:outerShdw>
                  <a:reflection stA="0" endPos="0" fadeDir="0" sx="0" sy="0"/>
                </a:effectLst>
              </a:rPr>
              <a:t>line</a:t>
            </a:r>
            <a:endParaRPr lang="en-CA" sz="2400" dirty="0">
              <a:solidFill>
                <a:schemeClr val="tx1">
                  <a:lumMod val="75000"/>
                  <a:lumOff val="25000"/>
                </a:schemeClr>
              </a:solidFill>
              <a:effectLst>
                <a:glow>
                  <a:srgbClr val="000000"/>
                </a:glow>
                <a:outerShdw sx="0" sy="0">
                  <a:srgbClr val="000000"/>
                </a:outerShdw>
                <a:reflection stA="0" endPos="0" fadeDir="0" sx="0" sy="0"/>
              </a:effectLst>
            </a:endParaRPr>
          </a:p>
          <a:p>
            <a:pPr marL="457200" lvl="0" indent="-457200" fontAlgn="base">
              <a:buClr>
                <a:schemeClr val="accent1"/>
              </a:buClr>
              <a:buFont typeface="+mj-lt"/>
              <a:buAutoNum type="arabicPeriod"/>
            </a:pPr>
            <a:r>
              <a:rPr lang="en-CA" sz="2400" dirty="0">
                <a:solidFill>
                  <a:schemeClr val="tx1">
                    <a:lumMod val="75000"/>
                    <a:lumOff val="25000"/>
                  </a:schemeClr>
                </a:solidFill>
                <a:effectLst>
                  <a:glow>
                    <a:srgbClr val="000000"/>
                  </a:glow>
                  <a:outerShdw sx="0" sy="0">
                    <a:srgbClr val="000000"/>
                  </a:outerShdw>
                  <a:reflection stA="0" endPos="0" fadeDir="0" sx="0" sy="0"/>
                </a:effectLst>
              </a:rPr>
              <a:t>Apply the spring parking brakes on the tractor and </a:t>
            </a:r>
            <a:r>
              <a:rPr lang="en-CA" sz="2400" dirty="0" smtClean="0">
                <a:solidFill>
                  <a:schemeClr val="tx1">
                    <a:lumMod val="75000"/>
                    <a:lumOff val="25000"/>
                  </a:schemeClr>
                </a:solidFill>
                <a:effectLst>
                  <a:glow>
                    <a:srgbClr val="000000"/>
                  </a:glow>
                  <a:outerShdw sx="0" sy="0">
                    <a:srgbClr val="000000"/>
                  </a:outerShdw>
                  <a:reflection stA="0" endPos="0" fadeDir="0" sx="0" sy="0"/>
                </a:effectLst>
              </a:rPr>
              <a:t>trailer</a:t>
            </a:r>
          </a:p>
          <a:p>
            <a:pPr marL="457200" lvl="0" indent="-457200" fontAlgn="base">
              <a:buClr>
                <a:schemeClr val="accent1"/>
              </a:buClr>
              <a:buFont typeface="+mj-lt"/>
              <a:buAutoNum type="arabicPeriod"/>
            </a:pPr>
            <a:r>
              <a:rPr lang="en-CA" sz="2400" dirty="0" smtClean="0">
                <a:solidFill>
                  <a:schemeClr val="tx1">
                    <a:lumMod val="75000"/>
                    <a:lumOff val="25000"/>
                  </a:schemeClr>
                </a:solidFill>
                <a:effectLst>
                  <a:glow>
                    <a:srgbClr val="000000"/>
                  </a:glow>
                  <a:outerShdw sx="0" sy="0">
                    <a:srgbClr val="000000"/>
                  </a:outerShdw>
                  <a:reflection stA="0" endPos="0" fadeDir="0" sx="0" sy="0"/>
                </a:effectLst>
              </a:rPr>
              <a:t>Adjust </a:t>
            </a:r>
            <a:r>
              <a:rPr lang="en-CA" sz="2400" dirty="0">
                <a:solidFill>
                  <a:schemeClr val="tx1">
                    <a:lumMod val="75000"/>
                    <a:lumOff val="25000"/>
                  </a:schemeClr>
                </a:solidFill>
                <a:effectLst>
                  <a:glow>
                    <a:srgbClr val="000000"/>
                  </a:glow>
                  <a:outerShdw sx="0" sy="0">
                    <a:srgbClr val="000000"/>
                  </a:outerShdw>
                  <a:reflection stA="0" endPos="0" fadeDir="0" sx="0" sy="0"/>
                </a:effectLst>
              </a:rPr>
              <a:t>the </a:t>
            </a:r>
            <a:r>
              <a:rPr lang="en-CA" sz="2400" dirty="0" smtClean="0">
                <a:solidFill>
                  <a:schemeClr val="tx1">
                    <a:lumMod val="75000"/>
                    <a:lumOff val="25000"/>
                  </a:schemeClr>
                </a:solidFill>
                <a:effectLst>
                  <a:glow>
                    <a:srgbClr val="000000"/>
                  </a:glow>
                  <a:outerShdw sx="0" sy="0">
                    <a:srgbClr val="000000"/>
                  </a:outerShdw>
                  <a:reflection stA="0" endPos="0" fadeDir="0" sx="0" sy="0"/>
                </a:effectLst>
              </a:rPr>
              <a:t>suspension</a:t>
            </a:r>
            <a:endParaRPr lang="en-CA" sz="2400" dirty="0">
              <a:solidFill>
                <a:schemeClr val="tx1">
                  <a:lumMod val="75000"/>
                  <a:lumOff val="25000"/>
                </a:schemeClr>
              </a:solidFill>
              <a:effectLst>
                <a:glow>
                  <a:srgbClr val="000000"/>
                </a:glow>
                <a:outerShdw sx="0" sy="0">
                  <a:srgbClr val="000000"/>
                </a:outerShdw>
                <a:reflection stA="0" endPos="0" fadeDir="0" sx="0" sy="0"/>
              </a:effectLst>
            </a:endParaRPr>
          </a:p>
          <a:p>
            <a:pPr marL="457200" lvl="0" indent="-457200" fontAlgn="base">
              <a:buClr>
                <a:schemeClr val="accent1"/>
              </a:buClr>
              <a:buFont typeface="+mj-lt"/>
              <a:buAutoNum type="arabicPeriod"/>
            </a:pPr>
            <a:r>
              <a:rPr lang="en-CA" sz="2400" dirty="0" smtClean="0">
                <a:solidFill>
                  <a:schemeClr val="tx1">
                    <a:lumMod val="75000"/>
                    <a:lumOff val="25000"/>
                  </a:schemeClr>
                </a:solidFill>
                <a:effectLst>
                  <a:glow>
                    <a:srgbClr val="000000"/>
                  </a:glow>
                  <a:outerShdw sx="0" sy="0">
                    <a:srgbClr val="000000"/>
                  </a:outerShdw>
                  <a:reflection stA="0" endPos="0" fadeDir="0" sx="0" sy="0"/>
                </a:effectLst>
              </a:rPr>
              <a:t>Lower </a:t>
            </a:r>
            <a:r>
              <a:rPr lang="en-CA" sz="2400" dirty="0">
                <a:solidFill>
                  <a:schemeClr val="tx1">
                    <a:lumMod val="75000"/>
                    <a:lumOff val="25000"/>
                  </a:schemeClr>
                </a:solidFill>
                <a:effectLst>
                  <a:glow>
                    <a:srgbClr val="000000"/>
                  </a:glow>
                  <a:outerShdw sx="0" sy="0">
                    <a:srgbClr val="000000"/>
                  </a:outerShdw>
                  <a:reflection stA="0" endPos="0" fadeDir="0" sx="0" sy="0"/>
                </a:effectLst>
              </a:rPr>
              <a:t>the landing </a:t>
            </a:r>
            <a:r>
              <a:rPr lang="en-CA" sz="2400" dirty="0" smtClean="0">
                <a:solidFill>
                  <a:schemeClr val="tx1">
                    <a:lumMod val="75000"/>
                    <a:lumOff val="25000"/>
                  </a:schemeClr>
                </a:solidFill>
                <a:effectLst>
                  <a:glow>
                    <a:srgbClr val="000000"/>
                  </a:glow>
                  <a:outerShdw sx="0" sy="0">
                    <a:srgbClr val="000000"/>
                  </a:outerShdw>
                  <a:reflection stA="0" endPos="0" fadeDir="0" sx="0" sy="0"/>
                </a:effectLst>
              </a:rPr>
              <a:t>gear</a:t>
            </a:r>
            <a:endParaRPr lang="en-CA" sz="2400" dirty="0">
              <a:solidFill>
                <a:schemeClr val="tx1">
                  <a:lumMod val="75000"/>
                  <a:lumOff val="25000"/>
                </a:schemeClr>
              </a:solidFill>
              <a:effectLst>
                <a:glow>
                  <a:srgbClr val="000000"/>
                </a:glow>
                <a:outerShdw sx="0" sy="0">
                  <a:srgbClr val="000000"/>
                </a:outerShdw>
                <a:reflection stA="0" endPos="0" fadeDir="0" sx="0" sy="0"/>
              </a:effectLst>
            </a:endParaRPr>
          </a:p>
          <a:p>
            <a:pPr marL="457200" lvl="0" indent="-457200" fontAlgn="base">
              <a:buClr>
                <a:schemeClr val="accent1"/>
              </a:buClr>
              <a:buFont typeface="+mj-lt"/>
              <a:buAutoNum type="arabicPeriod"/>
            </a:pPr>
            <a:r>
              <a:rPr lang="en-CA" sz="2400" dirty="0" smtClean="0">
                <a:solidFill>
                  <a:schemeClr val="tx1">
                    <a:lumMod val="75000"/>
                    <a:lumOff val="25000"/>
                  </a:schemeClr>
                </a:solidFill>
                <a:effectLst>
                  <a:glow>
                    <a:srgbClr val="000000"/>
                  </a:glow>
                  <a:outerShdw sx="0" sy="0">
                    <a:srgbClr val="000000"/>
                  </a:outerShdw>
                  <a:reflection stA="0" endPos="0" fadeDir="0" sx="0" sy="0"/>
                </a:effectLst>
              </a:rPr>
              <a:t>Disconnect </a:t>
            </a:r>
            <a:r>
              <a:rPr lang="en-CA" sz="2400" dirty="0">
                <a:solidFill>
                  <a:schemeClr val="tx1">
                    <a:lumMod val="75000"/>
                    <a:lumOff val="25000"/>
                  </a:schemeClr>
                </a:solidFill>
                <a:effectLst>
                  <a:glow>
                    <a:srgbClr val="000000"/>
                  </a:glow>
                  <a:outerShdw sx="0" sy="0">
                    <a:srgbClr val="000000"/>
                  </a:outerShdw>
                  <a:reflection stA="0" endPos="0" fadeDir="0" sx="0" sy="0"/>
                </a:effectLst>
              </a:rPr>
              <a:t>electrical connections and air </a:t>
            </a:r>
            <a:r>
              <a:rPr lang="en-CA" sz="2400" dirty="0" smtClean="0">
                <a:solidFill>
                  <a:schemeClr val="tx1">
                    <a:lumMod val="75000"/>
                    <a:lumOff val="25000"/>
                  </a:schemeClr>
                </a:solidFill>
                <a:effectLst>
                  <a:glow>
                    <a:srgbClr val="000000"/>
                  </a:glow>
                  <a:outerShdw sx="0" sy="0">
                    <a:srgbClr val="000000"/>
                  </a:outerShdw>
                  <a:reflection stA="0" endPos="0" fadeDir="0" sx="0" sy="0"/>
                </a:effectLst>
              </a:rPr>
              <a:t>lines</a:t>
            </a:r>
          </a:p>
          <a:p>
            <a:pPr marL="457200" lvl="0" indent="-457200" fontAlgn="base">
              <a:buClr>
                <a:schemeClr val="accent1"/>
              </a:buClr>
              <a:buFont typeface="+mj-lt"/>
              <a:buAutoNum type="arabicPeriod"/>
            </a:pPr>
            <a:r>
              <a:rPr lang="en-CA" sz="2400" dirty="0" smtClean="0">
                <a:solidFill>
                  <a:schemeClr val="tx1">
                    <a:lumMod val="75000"/>
                    <a:lumOff val="25000"/>
                  </a:schemeClr>
                </a:solidFill>
                <a:effectLst>
                  <a:glow>
                    <a:srgbClr val="000000"/>
                  </a:glow>
                  <a:outerShdw sx="0" sy="0">
                    <a:srgbClr val="000000"/>
                  </a:outerShdw>
                  <a:reflection stA="0" endPos="0" fadeDir="0" sx="0" sy="0"/>
                </a:effectLst>
              </a:rPr>
              <a:t>Release </a:t>
            </a:r>
            <a:r>
              <a:rPr lang="en-CA" sz="2400" dirty="0">
                <a:solidFill>
                  <a:schemeClr val="tx1">
                    <a:lumMod val="75000"/>
                    <a:lumOff val="25000"/>
                  </a:schemeClr>
                </a:solidFill>
                <a:effectLst>
                  <a:glow>
                    <a:srgbClr val="000000"/>
                  </a:glow>
                  <a:outerShdw sx="0" sy="0">
                    <a:srgbClr val="000000"/>
                  </a:outerShdw>
                  <a:reflection stA="0" endPos="0" fadeDir="0" sx="0" sy="0"/>
                </a:effectLst>
              </a:rPr>
              <a:t>the fifth wheel coupler </a:t>
            </a:r>
            <a:r>
              <a:rPr lang="en-CA" sz="2400" dirty="0" smtClean="0">
                <a:solidFill>
                  <a:schemeClr val="tx1">
                    <a:lumMod val="75000"/>
                    <a:lumOff val="25000"/>
                  </a:schemeClr>
                </a:solidFill>
                <a:effectLst>
                  <a:glow>
                    <a:srgbClr val="000000"/>
                  </a:glow>
                  <a:outerShdw sx="0" sy="0">
                    <a:srgbClr val="000000"/>
                  </a:outerShdw>
                  <a:reflection stA="0" endPos="0" fadeDir="0" sx="0" sy="0"/>
                </a:effectLst>
              </a:rPr>
              <a:t>lock</a:t>
            </a:r>
            <a:endParaRPr lang="en-CA" sz="2400" dirty="0">
              <a:solidFill>
                <a:schemeClr val="tx1">
                  <a:lumMod val="75000"/>
                  <a:lumOff val="25000"/>
                </a:schemeClr>
              </a:solidFill>
            </a:endParaRPr>
          </a:p>
          <a:p>
            <a:pPr marL="457200" lvl="0" indent="-457200" fontAlgn="base">
              <a:buClr>
                <a:schemeClr val="accent1"/>
              </a:buClr>
              <a:buFont typeface="+mj-lt"/>
              <a:buAutoNum type="arabicPeriod"/>
            </a:pPr>
            <a:r>
              <a:rPr lang="en-CA" sz="2400" dirty="0">
                <a:solidFill>
                  <a:schemeClr val="tx1">
                    <a:lumMod val="75000"/>
                    <a:lumOff val="25000"/>
                  </a:schemeClr>
                </a:solidFill>
                <a:effectLst>
                  <a:glow>
                    <a:srgbClr val="000000"/>
                  </a:glow>
                  <a:outerShdw sx="0" sy="0">
                    <a:srgbClr val="000000"/>
                  </a:outerShdw>
                  <a:reflection stA="0" endPos="0" fadeDir="0" sx="0" sy="0"/>
                </a:effectLst>
              </a:rPr>
              <a:t>Disengage the fifth </a:t>
            </a:r>
            <a:r>
              <a:rPr lang="en-CA" sz="2400" dirty="0" smtClean="0">
                <a:solidFill>
                  <a:schemeClr val="tx1">
                    <a:lumMod val="75000"/>
                    <a:lumOff val="25000"/>
                  </a:schemeClr>
                </a:solidFill>
                <a:effectLst>
                  <a:glow>
                    <a:srgbClr val="000000"/>
                  </a:glow>
                  <a:outerShdw sx="0" sy="0">
                    <a:srgbClr val="000000"/>
                  </a:outerShdw>
                  <a:reflection stA="0" endPos="0" fadeDir="0" sx="0" sy="0"/>
                </a:effectLst>
              </a:rPr>
              <a:t>wheel</a:t>
            </a:r>
            <a:endParaRPr lang="en-CA" sz="2400" dirty="0">
              <a:solidFill>
                <a:schemeClr val="tx1">
                  <a:lumMod val="75000"/>
                  <a:lumOff val="25000"/>
                </a:schemeClr>
              </a:solidFill>
              <a:effectLst>
                <a:glow>
                  <a:srgbClr val="000000"/>
                </a:glow>
                <a:outerShdw sx="0" sy="0">
                  <a:srgbClr val="000000"/>
                </a:outerShdw>
                <a:reflection stA="0" endPos="0" fadeDir="0" sx="0" sy="0"/>
              </a:effectLst>
            </a:endParaRPr>
          </a:p>
          <a:p>
            <a:pPr marL="457200" lvl="0" indent="-457200" fontAlgn="base">
              <a:buClr>
                <a:schemeClr val="accent1"/>
              </a:buClr>
              <a:buFont typeface="+mj-lt"/>
              <a:buAutoNum type="arabicPeriod"/>
            </a:pPr>
            <a:r>
              <a:rPr lang="en-CA" sz="2400" dirty="0" smtClean="0">
                <a:solidFill>
                  <a:schemeClr val="tx1">
                    <a:lumMod val="75000"/>
                    <a:lumOff val="25000"/>
                  </a:schemeClr>
                </a:solidFill>
                <a:effectLst>
                  <a:glow>
                    <a:srgbClr val="000000"/>
                  </a:glow>
                  <a:outerShdw sx="0" sy="0">
                    <a:srgbClr val="000000"/>
                  </a:outerShdw>
                  <a:reflection stA="0" endPos="0" fadeDir="0" sx="0" sy="0"/>
                </a:effectLst>
              </a:rPr>
              <a:t>Check that the </a:t>
            </a:r>
            <a:r>
              <a:rPr lang="en-CA" sz="2400" dirty="0">
                <a:solidFill>
                  <a:schemeClr val="tx1">
                    <a:lumMod val="75000"/>
                    <a:lumOff val="25000"/>
                  </a:schemeClr>
                </a:solidFill>
                <a:effectLst>
                  <a:glow>
                    <a:srgbClr val="000000"/>
                  </a:glow>
                  <a:outerShdw sx="0" sy="0">
                    <a:srgbClr val="000000"/>
                  </a:outerShdw>
                  <a:reflection stA="0" endPos="0" fadeDir="0" sx="0" sy="0"/>
                </a:effectLst>
              </a:rPr>
              <a:t>landing gear are stable and </a:t>
            </a:r>
            <a:r>
              <a:rPr lang="en-CA" sz="2400" dirty="0" smtClean="0">
                <a:solidFill>
                  <a:schemeClr val="tx1">
                    <a:lumMod val="75000"/>
                    <a:lumOff val="25000"/>
                  </a:schemeClr>
                </a:solidFill>
                <a:effectLst>
                  <a:glow>
                    <a:srgbClr val="000000"/>
                  </a:glow>
                  <a:outerShdw sx="0" sy="0">
                    <a:srgbClr val="000000"/>
                  </a:outerShdw>
                  <a:reflection stA="0" endPos="0" fadeDir="0" sx="0" sy="0"/>
                </a:effectLst>
              </a:rPr>
              <a:t>secure</a:t>
            </a:r>
            <a:endParaRPr lang="en-CA" sz="2400" dirty="0">
              <a:solidFill>
                <a:schemeClr val="tx1">
                  <a:lumMod val="75000"/>
                  <a:lumOff val="25000"/>
                </a:schemeClr>
              </a:solidFill>
              <a:effectLst>
                <a:glow>
                  <a:srgbClr val="000000"/>
                </a:glow>
                <a:outerShdw sx="0" sy="0">
                  <a:srgbClr val="000000"/>
                </a:outerShdw>
                <a:reflection stA="0" endPos="0" fadeDir="0" sx="0" sy="0"/>
              </a:effectLst>
            </a:endParaRPr>
          </a:p>
          <a:p>
            <a:pPr marL="457200" lvl="0" indent="-457200" fontAlgn="base">
              <a:buClr>
                <a:schemeClr val="accent1"/>
              </a:buClr>
              <a:buFont typeface="+mj-lt"/>
              <a:buAutoNum type="arabicPeriod"/>
            </a:pPr>
            <a:r>
              <a:rPr lang="en-CA" sz="2400" dirty="0" smtClean="0">
                <a:solidFill>
                  <a:schemeClr val="tx1">
                    <a:lumMod val="75000"/>
                    <a:lumOff val="25000"/>
                  </a:schemeClr>
                </a:solidFill>
                <a:effectLst>
                  <a:glow>
                    <a:srgbClr val="000000"/>
                  </a:glow>
                  <a:outerShdw sx="0" sy="0">
                    <a:srgbClr val="000000"/>
                  </a:outerShdw>
                  <a:reflection stA="0" endPos="0" fadeDir="0" sx="0" sy="0"/>
                </a:effectLst>
              </a:rPr>
              <a:t>Slowly </a:t>
            </a:r>
            <a:r>
              <a:rPr lang="en-CA" sz="2400" dirty="0">
                <a:solidFill>
                  <a:schemeClr val="tx1">
                    <a:lumMod val="75000"/>
                    <a:lumOff val="25000"/>
                  </a:schemeClr>
                </a:solidFill>
                <a:effectLst>
                  <a:glow>
                    <a:srgbClr val="000000"/>
                  </a:glow>
                  <a:outerShdw sx="0" sy="0">
                    <a:srgbClr val="000000"/>
                  </a:outerShdw>
                  <a:reflection stA="0" endPos="0" fadeDir="0" sx="0" sy="0"/>
                </a:effectLst>
              </a:rPr>
              <a:t>drive forward until the tractor is clear of the </a:t>
            </a:r>
            <a:r>
              <a:rPr lang="en-CA" sz="2400" dirty="0" smtClean="0">
                <a:solidFill>
                  <a:schemeClr val="tx1">
                    <a:lumMod val="75000"/>
                    <a:lumOff val="25000"/>
                  </a:schemeClr>
                </a:solidFill>
                <a:effectLst>
                  <a:glow>
                    <a:srgbClr val="000000"/>
                  </a:glow>
                  <a:outerShdw sx="0" sy="0">
                    <a:srgbClr val="000000"/>
                  </a:outerShdw>
                  <a:reflection stA="0" endPos="0" fadeDir="0" sx="0" sy="0"/>
                </a:effectLst>
              </a:rPr>
              <a:t>trailer</a:t>
            </a:r>
            <a:endParaRPr lang="en-US" sz="2400" dirty="0">
              <a:solidFill>
                <a:schemeClr val="tx1">
                  <a:lumMod val="75000"/>
                  <a:lumOff val="25000"/>
                </a:schemeClr>
              </a:solidFill>
            </a:endParaRPr>
          </a:p>
          <a:p>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7143" t="33734" r="7586" b="30406"/>
          <a:stretch/>
        </p:blipFill>
        <p:spPr>
          <a:xfrm>
            <a:off x="2134125" y="5634430"/>
            <a:ext cx="4707791" cy="1109273"/>
          </a:xfrm>
          <a:prstGeom prst="rect">
            <a:avLst/>
          </a:prstGeom>
        </p:spPr>
      </p:pic>
    </p:spTree>
    <p:custDataLst>
      <p:tags r:id="rId1"/>
    </p:custDataLst>
    <p:extLst>
      <p:ext uri="{BB962C8B-B14F-4D97-AF65-F5344CB8AC3E}">
        <p14:creationId xmlns:p14="http://schemas.microsoft.com/office/powerpoint/2010/main" val="2163174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Review </a:t>
            </a:r>
            <a:endParaRPr lang="en-CA" b="1" dirty="0"/>
          </a:p>
        </p:txBody>
      </p:sp>
      <p:sp>
        <p:nvSpPr>
          <p:cNvPr id="3" name="Content Placeholder 2"/>
          <p:cNvSpPr>
            <a:spLocks noGrp="1"/>
          </p:cNvSpPr>
          <p:nvPr>
            <p:ph sz="quarter" idx="11"/>
          </p:nvPr>
        </p:nvSpPr>
        <p:spPr>
          <a:xfrm>
            <a:off x="628651" y="1254369"/>
            <a:ext cx="5584949" cy="1843674"/>
          </a:xfrm>
        </p:spPr>
        <p:txBody>
          <a:bodyPr/>
          <a:lstStyle/>
          <a:p>
            <a:pPr marL="0" indent="0" defTabSz="457200">
              <a:lnSpc>
                <a:spcPct val="100000"/>
              </a:lnSpc>
              <a:spcAft>
                <a:spcPts val="800"/>
              </a:spcAft>
              <a:buNone/>
            </a:pPr>
            <a:r>
              <a:rPr lang="en-CA" dirty="0">
                <a:solidFill>
                  <a:schemeClr val="tx1">
                    <a:lumMod val="75000"/>
                    <a:lumOff val="25000"/>
                  </a:schemeClr>
                </a:solidFill>
                <a:ea typeface="Calibri" panose="020F0502020204030204" pitchFamily="34" charset="0"/>
                <a:cs typeface="Times New Roman" panose="02020603050405020304" pitchFamily="18" charset="0"/>
              </a:rPr>
              <a:t>Prior to </a:t>
            </a:r>
            <a:r>
              <a:rPr lang="en-CA" dirty="0" smtClean="0">
                <a:solidFill>
                  <a:schemeClr val="tx1">
                    <a:lumMod val="75000"/>
                    <a:lumOff val="25000"/>
                  </a:schemeClr>
                </a:solidFill>
                <a:ea typeface="Calibri" panose="020F0502020204030204" pitchFamily="34" charset="0"/>
                <a:cs typeface="Times New Roman" panose="02020603050405020304" pitchFamily="18" charset="0"/>
              </a:rPr>
              <a:t>backing, </a:t>
            </a:r>
            <a:r>
              <a:rPr lang="en-CA" dirty="0">
                <a:solidFill>
                  <a:schemeClr val="tx1">
                    <a:lumMod val="75000"/>
                    <a:lumOff val="25000"/>
                  </a:schemeClr>
                </a:solidFill>
                <a:ea typeface="Calibri" panose="020F0502020204030204" pitchFamily="34" charset="0"/>
                <a:cs typeface="Times New Roman" panose="02020603050405020304" pitchFamily="18" charset="0"/>
              </a:rPr>
              <a:t>the driver should walk around the vehicle </a:t>
            </a:r>
            <a:r>
              <a:rPr lang="en-CA" dirty="0" smtClean="0">
                <a:solidFill>
                  <a:schemeClr val="tx1">
                    <a:lumMod val="75000"/>
                    <a:lumOff val="25000"/>
                  </a:schemeClr>
                </a:solidFill>
                <a:ea typeface="Calibri" panose="020F0502020204030204" pitchFamily="34" charset="0"/>
                <a:cs typeface="Times New Roman" panose="02020603050405020304" pitchFamily="18" charset="0"/>
              </a:rPr>
              <a:t>and </a:t>
            </a:r>
            <a:r>
              <a:rPr lang="en-CA" dirty="0">
                <a:solidFill>
                  <a:schemeClr val="tx1">
                    <a:lumMod val="75000"/>
                    <a:lumOff val="25000"/>
                  </a:schemeClr>
                </a:solidFill>
                <a:ea typeface="Calibri" panose="020F0502020204030204" pitchFamily="34" charset="0"/>
                <a:cs typeface="Times New Roman" panose="02020603050405020304" pitchFamily="18" charset="0"/>
              </a:rPr>
              <a:t>check </a:t>
            </a:r>
            <a:r>
              <a:rPr lang="en-CA" dirty="0" smtClean="0">
                <a:solidFill>
                  <a:schemeClr val="tx1">
                    <a:lumMod val="75000"/>
                    <a:lumOff val="25000"/>
                  </a:schemeClr>
                </a:solidFill>
                <a:ea typeface="Calibri" panose="020F0502020204030204" pitchFamily="34" charset="0"/>
                <a:cs typeface="Times New Roman" panose="02020603050405020304" pitchFamily="18" charset="0"/>
              </a:rPr>
              <a:t>for what?</a:t>
            </a:r>
            <a:endParaRPr lang="en-US" b="1" dirty="0" smtClean="0">
              <a:solidFill>
                <a:schemeClr val="tx1">
                  <a:lumMod val="75000"/>
                  <a:lumOff val="25000"/>
                </a:schemeClr>
              </a:solidFill>
              <a:ea typeface="Calibri" panose="020F0502020204030204" pitchFamily="34" charset="0"/>
              <a:cs typeface="Times New Roman" panose="02020603050405020304" pitchFamily="18" charset="0"/>
            </a:endParaRPr>
          </a:p>
        </p:txBody>
      </p:sp>
      <p:sp>
        <p:nvSpPr>
          <p:cNvPr id="4" name="Content Placeholder 2"/>
          <p:cNvSpPr txBox="1">
            <a:spLocks/>
          </p:cNvSpPr>
          <p:nvPr/>
        </p:nvSpPr>
        <p:spPr>
          <a:xfrm>
            <a:off x="628651" y="3218688"/>
            <a:ext cx="6904914" cy="599453"/>
          </a:xfrm>
          <a:prstGeom prst="rect">
            <a:avLst/>
          </a:prstGeom>
        </p:spPr>
        <p:txBody>
          <a:bodyPr/>
          <a:lstStyle>
            <a:lvl1pPr marL="457200" indent="-457200" algn="l" defTabSz="914400" rtl="0" eaLnBrk="1" latinLnBrk="0" hangingPunct="1">
              <a:lnSpc>
                <a:spcPct val="90000"/>
              </a:lnSpc>
              <a:spcBef>
                <a:spcPts val="1000"/>
              </a:spcBef>
              <a:spcAft>
                <a:spcPts val="1500"/>
              </a:spcAft>
              <a:buClr>
                <a:schemeClr val="accent1"/>
              </a:buClr>
              <a:buFont typeface="Arial" panose="020B0604020202020204" pitchFamily="34" charset="0"/>
              <a:buChar char="•"/>
              <a:tabLst>
                <a:tab pos="457200" algn="l"/>
              </a:tabLst>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Aft>
                <a:spcPts val="800"/>
              </a:spcAft>
              <a:buFont typeface="Arial" panose="020B0604020202020204" pitchFamily="34" charset="0"/>
              <a:buNone/>
            </a:pPr>
            <a:r>
              <a:rPr lang="en-CA"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Answer: </a:t>
            </a:r>
            <a:r>
              <a:rPr lang="en-US"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Obstacles, Hazards and Clearance</a:t>
            </a:r>
          </a:p>
        </p:txBody>
      </p:sp>
    </p:spTree>
    <p:custDataLst>
      <p:tags r:id="rId1"/>
    </p:custDataLst>
    <p:extLst>
      <p:ext uri="{BB962C8B-B14F-4D97-AF65-F5344CB8AC3E}">
        <p14:creationId xmlns:p14="http://schemas.microsoft.com/office/powerpoint/2010/main" val="122987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Review</a:t>
            </a:r>
            <a:endParaRPr lang="en-CA" b="1" dirty="0"/>
          </a:p>
        </p:txBody>
      </p:sp>
      <p:sp>
        <p:nvSpPr>
          <p:cNvPr id="3" name="Content Placeholder 2"/>
          <p:cNvSpPr>
            <a:spLocks noGrp="1"/>
          </p:cNvSpPr>
          <p:nvPr>
            <p:ph sz="quarter" idx="11"/>
          </p:nvPr>
        </p:nvSpPr>
        <p:spPr>
          <a:xfrm>
            <a:off x="628651" y="1254369"/>
            <a:ext cx="5584949" cy="995346"/>
          </a:xfrm>
        </p:spPr>
        <p:txBody>
          <a:bodyPr/>
          <a:lstStyle/>
          <a:p>
            <a:pPr marL="0" indent="0" defTabSz="457200">
              <a:lnSpc>
                <a:spcPct val="100000"/>
              </a:lnSpc>
              <a:spcAft>
                <a:spcPts val="800"/>
              </a:spcAft>
              <a:buNone/>
            </a:pPr>
            <a:r>
              <a:rPr lang="en-CA" dirty="0" smtClean="0">
                <a:solidFill>
                  <a:schemeClr val="tx1">
                    <a:lumMod val="75000"/>
                    <a:lumOff val="25000"/>
                  </a:schemeClr>
                </a:solidFill>
                <a:ea typeface="Calibri" panose="020F0502020204030204" pitchFamily="34" charset="0"/>
                <a:cs typeface="Times New Roman" panose="02020603050405020304" pitchFamily="18" charset="0"/>
              </a:rPr>
              <a:t>What are the 3 types of backing manoeuvers you may encounter?</a:t>
            </a:r>
          </a:p>
        </p:txBody>
      </p:sp>
      <p:sp>
        <p:nvSpPr>
          <p:cNvPr id="4" name="Content Placeholder 2"/>
          <p:cNvSpPr txBox="1">
            <a:spLocks/>
          </p:cNvSpPr>
          <p:nvPr/>
        </p:nvSpPr>
        <p:spPr>
          <a:xfrm>
            <a:off x="628651" y="3218688"/>
            <a:ext cx="6866063" cy="5866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Aft>
                <a:spcPts val="800"/>
              </a:spcAft>
              <a:buNone/>
            </a:pPr>
            <a:r>
              <a:rPr lang="en-CA"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Answer: Offset, </a:t>
            </a:r>
            <a:r>
              <a:rPr lang="en-CA"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Alley </a:t>
            </a:r>
            <a:r>
              <a:rPr lang="en-CA"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Dock and Straight</a:t>
            </a:r>
          </a:p>
        </p:txBody>
      </p:sp>
    </p:spTree>
    <p:custDataLst>
      <p:tags r:id="rId1"/>
    </p:custDataLst>
    <p:extLst>
      <p:ext uri="{BB962C8B-B14F-4D97-AF65-F5344CB8AC3E}">
        <p14:creationId xmlns:p14="http://schemas.microsoft.com/office/powerpoint/2010/main" val="390103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Review</a:t>
            </a:r>
            <a:endParaRPr lang="en-CA" b="1" dirty="0"/>
          </a:p>
        </p:txBody>
      </p:sp>
      <p:sp>
        <p:nvSpPr>
          <p:cNvPr id="3" name="Content Placeholder 2"/>
          <p:cNvSpPr>
            <a:spLocks noGrp="1"/>
          </p:cNvSpPr>
          <p:nvPr>
            <p:ph sz="quarter" idx="11"/>
          </p:nvPr>
        </p:nvSpPr>
        <p:spPr>
          <a:xfrm>
            <a:off x="628651" y="1254368"/>
            <a:ext cx="5584949" cy="1024375"/>
          </a:xfrm>
        </p:spPr>
        <p:txBody>
          <a:bodyPr/>
          <a:lstStyle/>
          <a:p>
            <a:pPr marL="0" indent="0" defTabSz="457200">
              <a:lnSpc>
                <a:spcPct val="100000"/>
              </a:lnSpc>
              <a:spcAft>
                <a:spcPts val="800"/>
              </a:spcAft>
              <a:buNone/>
            </a:pPr>
            <a:r>
              <a:rPr lang="en-CA" dirty="0" smtClean="0">
                <a:solidFill>
                  <a:schemeClr val="tx1">
                    <a:lumMod val="75000"/>
                    <a:lumOff val="25000"/>
                  </a:schemeClr>
                </a:solidFill>
                <a:ea typeface="Calibri" panose="020F0502020204030204" pitchFamily="34" charset="0"/>
                <a:cs typeface="Times New Roman" panose="02020603050405020304" pitchFamily="18" charset="0"/>
              </a:rPr>
              <a:t>When uncoupling a tractor-trailer, how should the trailer be parked?</a:t>
            </a:r>
          </a:p>
        </p:txBody>
      </p:sp>
      <p:sp>
        <p:nvSpPr>
          <p:cNvPr id="4" name="Content Placeholder 2"/>
          <p:cNvSpPr txBox="1">
            <a:spLocks/>
          </p:cNvSpPr>
          <p:nvPr/>
        </p:nvSpPr>
        <p:spPr>
          <a:xfrm>
            <a:off x="628651" y="3218688"/>
            <a:ext cx="4095568" cy="6360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Aft>
                <a:spcPts val="800"/>
              </a:spcAft>
              <a:buNone/>
            </a:pPr>
            <a:r>
              <a:rPr lang="en-CA"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Answer: In a straight line</a:t>
            </a:r>
            <a:endParaRPr lang="en-US"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5342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Exercise 2: Coupling and Uncoupling</a:t>
            </a:r>
            <a:endParaRPr lang="en-US" dirty="0"/>
          </a:p>
        </p:txBody>
      </p:sp>
      <p:sp>
        <p:nvSpPr>
          <p:cNvPr id="6" name="Content Placeholder 4"/>
          <p:cNvSpPr txBox="1">
            <a:spLocks/>
          </p:cNvSpPr>
          <p:nvPr/>
        </p:nvSpPr>
        <p:spPr>
          <a:xfrm>
            <a:off x="781051" y="1406768"/>
            <a:ext cx="5584949" cy="4759569"/>
          </a:xfrm>
          <a:prstGeom prst="rect">
            <a:avLst/>
          </a:prstGeom>
        </p:spPr>
        <p:txBody>
          <a:bodyPr/>
          <a:lstStyle>
            <a:lvl1pPr marL="457200" indent="-457200" algn="l" defTabSz="914400" rtl="0" eaLnBrk="1" latinLnBrk="0" hangingPunct="1">
              <a:lnSpc>
                <a:spcPct val="90000"/>
              </a:lnSpc>
              <a:spcBef>
                <a:spcPts val="1000"/>
              </a:spcBef>
              <a:spcAft>
                <a:spcPts val="1500"/>
              </a:spcAft>
              <a:buClr>
                <a:schemeClr val="accent1"/>
              </a:buClr>
              <a:buFont typeface="Arial" panose="020B0604020202020204" pitchFamily="34" charset="0"/>
              <a:buChar char="•"/>
              <a:tabLst>
                <a:tab pos="457200" algn="l"/>
              </a:tabLst>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tx1">
                    <a:lumMod val="75000"/>
                    <a:lumOff val="25000"/>
                  </a:schemeClr>
                </a:solidFill>
              </a:rPr>
              <a:t>Time: 15 minutes</a:t>
            </a:r>
          </a:p>
          <a:p>
            <a:r>
              <a:rPr lang="en-US" dirty="0" smtClean="0">
                <a:solidFill>
                  <a:schemeClr val="tx1">
                    <a:lumMod val="75000"/>
                    <a:lumOff val="25000"/>
                  </a:schemeClr>
                </a:solidFill>
              </a:rPr>
              <a:t>Complete Exercises 2</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197691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Summary</a:t>
            </a:r>
            <a:endParaRPr lang="en-CA" b="1" dirty="0"/>
          </a:p>
        </p:txBody>
      </p:sp>
      <p:sp>
        <p:nvSpPr>
          <p:cNvPr id="3" name="Content Placeholder 2"/>
          <p:cNvSpPr>
            <a:spLocks noGrp="1"/>
          </p:cNvSpPr>
          <p:nvPr>
            <p:ph sz="quarter" idx="11"/>
          </p:nvPr>
        </p:nvSpPr>
        <p:spPr>
          <a:xfrm>
            <a:off x="544671" y="934821"/>
            <a:ext cx="7886700" cy="3854049"/>
          </a:xfrm>
        </p:spPr>
        <p:txBody>
          <a:bodyPr/>
          <a:lstStyle/>
          <a:p>
            <a:pPr marL="0" indent="0">
              <a:buNone/>
            </a:pPr>
            <a:r>
              <a:rPr lang="en-US" dirty="0" smtClean="0">
                <a:solidFill>
                  <a:schemeClr val="tx1">
                    <a:lumMod val="75000"/>
                    <a:lumOff val="25000"/>
                  </a:schemeClr>
                </a:solidFill>
              </a:rPr>
              <a:t>You </a:t>
            </a:r>
            <a:r>
              <a:rPr lang="en-US" dirty="0">
                <a:solidFill>
                  <a:schemeClr val="tx1">
                    <a:lumMod val="75000"/>
                    <a:lumOff val="25000"/>
                  </a:schemeClr>
                </a:solidFill>
              </a:rPr>
              <a:t>should </a:t>
            </a:r>
            <a:r>
              <a:rPr lang="en-US" dirty="0" smtClean="0">
                <a:solidFill>
                  <a:schemeClr val="tx1">
                    <a:lumMod val="75000"/>
                    <a:lumOff val="25000"/>
                  </a:schemeClr>
                </a:solidFill>
              </a:rPr>
              <a:t>now be </a:t>
            </a:r>
            <a:r>
              <a:rPr lang="en-US" dirty="0">
                <a:solidFill>
                  <a:schemeClr val="tx1">
                    <a:lumMod val="75000"/>
                    <a:lumOff val="25000"/>
                  </a:schemeClr>
                </a:solidFill>
              </a:rPr>
              <a:t>able to:</a:t>
            </a:r>
          </a:p>
          <a:p>
            <a:pPr>
              <a:buClr>
                <a:schemeClr val="accent1"/>
              </a:buClr>
            </a:pPr>
            <a:r>
              <a:rPr lang="en-US" sz="2400" dirty="0">
                <a:solidFill>
                  <a:schemeClr val="tx1">
                    <a:lumMod val="75000"/>
                    <a:lumOff val="25000"/>
                  </a:schemeClr>
                </a:solidFill>
              </a:rPr>
              <a:t>Explain the different backing techniques</a:t>
            </a:r>
          </a:p>
          <a:p>
            <a:pPr>
              <a:buClr>
                <a:schemeClr val="accent1"/>
              </a:buClr>
            </a:pPr>
            <a:r>
              <a:rPr lang="en-US" sz="2400" dirty="0">
                <a:solidFill>
                  <a:schemeClr val="tx1">
                    <a:lumMod val="75000"/>
                    <a:lumOff val="25000"/>
                  </a:schemeClr>
                </a:solidFill>
              </a:rPr>
              <a:t>Demonstrate backing and parking manoeuvres with a tractor-trailer</a:t>
            </a:r>
          </a:p>
          <a:p>
            <a:pPr>
              <a:buClr>
                <a:schemeClr val="accent1"/>
              </a:buClr>
            </a:pPr>
            <a:r>
              <a:rPr lang="en-US" sz="2400" dirty="0">
                <a:solidFill>
                  <a:schemeClr val="tx1">
                    <a:lumMod val="75000"/>
                    <a:lumOff val="25000"/>
                  </a:schemeClr>
                </a:solidFill>
              </a:rPr>
              <a:t>Safely perform tractor-trailer coupling and uncoupling tasks</a:t>
            </a:r>
          </a:p>
          <a:p>
            <a:pPr marL="0" indent="0">
              <a:buNone/>
            </a:pPr>
            <a:endParaRPr lang="en-CA"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4147732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A22C579-E136-8948-820B-70F9E3B6BE7B}"/>
              </a:ext>
            </a:extLst>
          </p:cNvPr>
          <p:cNvSpPr>
            <a:spLocks noGrp="1"/>
          </p:cNvSpPr>
          <p:nvPr>
            <p:ph type="title"/>
          </p:nvPr>
        </p:nvSpPr>
        <p:spPr/>
        <p:txBody>
          <a:bodyPr>
            <a:normAutofit/>
          </a:bodyPr>
          <a:lstStyle/>
          <a:p>
            <a:r>
              <a:rPr lang="en-US" dirty="0"/>
              <a:t>Practical </a:t>
            </a:r>
            <a:r>
              <a:rPr lang="en-US" dirty="0" smtClean="0"/>
              <a:t>In-Yard Training</a:t>
            </a:r>
            <a:endParaRPr lang="en-US" dirty="0"/>
          </a:p>
        </p:txBody>
      </p:sp>
      <p:sp>
        <p:nvSpPr>
          <p:cNvPr id="3" name="Content Placeholder 2"/>
          <p:cNvSpPr>
            <a:spLocks noGrp="1"/>
          </p:cNvSpPr>
          <p:nvPr>
            <p:ph sz="quarter" idx="11"/>
          </p:nvPr>
        </p:nvSpPr>
        <p:spPr/>
        <p:txBody>
          <a:bodyPr/>
          <a:lstStyle/>
          <a:p>
            <a:pPr marL="0" indent="0">
              <a:lnSpc>
                <a:spcPct val="115000"/>
              </a:lnSpc>
              <a:spcBef>
                <a:spcPts val="1200"/>
              </a:spcBef>
              <a:spcAft>
                <a:spcPts val="600"/>
              </a:spcAft>
              <a:buNone/>
            </a:pPr>
            <a:r>
              <a:rPr lang="en-CA" dirty="0" smtClean="0">
                <a:solidFill>
                  <a:schemeClr val="tx1">
                    <a:lumMod val="75000"/>
                    <a:lumOff val="25000"/>
                  </a:schemeClr>
                </a:solidFill>
                <a:ea typeface="Calibri" panose="020F0502020204030204" pitchFamily="34" charset="0"/>
                <a:cs typeface="Times New Roman" panose="02020603050405020304" pitchFamily="18" charset="0"/>
              </a:rPr>
              <a:t>In-Yard Observations:</a:t>
            </a:r>
            <a:endParaRPr lang="en-CA"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7000"/>
              </a:lnSpc>
              <a:spcAft>
                <a:spcPts val="800"/>
              </a:spcAft>
            </a:pP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You will observe the instructor demonstrate:</a:t>
            </a:r>
          </a:p>
          <a:p>
            <a:pPr lvl="1">
              <a:lnSpc>
                <a:spcPct val="107000"/>
              </a:lnSpc>
              <a:spcAft>
                <a:spcPts val="800"/>
              </a:spcAft>
              <a:buClr>
                <a:schemeClr val="accent1"/>
              </a:buClr>
            </a:pPr>
            <a:r>
              <a:rPr lang="en-CA" sz="20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a:t>
            </a:r>
            <a:r>
              <a:rPr lang="en-CA" sz="20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hree backing </a:t>
            </a:r>
            <a:r>
              <a:rPr lang="en-CA" sz="2000" dirty="0" smtClean="0">
                <a:solidFill>
                  <a:schemeClr val="tx1">
                    <a:lumMod val="75000"/>
                    <a:lumOff val="25000"/>
                  </a:schemeClr>
                </a:solidFill>
                <a:latin typeface="Calibri Light" panose="020F0302020204030204" pitchFamily="34" charset="0"/>
              </a:rPr>
              <a:t>techniques</a:t>
            </a:r>
          </a:p>
          <a:p>
            <a:pPr lvl="1">
              <a:lnSpc>
                <a:spcPct val="107000"/>
              </a:lnSpc>
              <a:spcAft>
                <a:spcPts val="800"/>
              </a:spcAft>
              <a:buClr>
                <a:schemeClr val="accent1"/>
              </a:buClr>
            </a:pPr>
            <a:r>
              <a:rPr lang="en-CA" sz="20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C</a:t>
            </a:r>
            <a:r>
              <a:rPr lang="en-CA" sz="20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oupling/uncoupling </a:t>
            </a:r>
            <a:r>
              <a:rPr lang="en-CA" sz="2000" dirty="0" smtClean="0">
                <a:solidFill>
                  <a:schemeClr val="tx1">
                    <a:lumMod val="75000"/>
                    <a:lumOff val="25000"/>
                  </a:schemeClr>
                </a:solidFill>
                <a:latin typeface="Calibri Light" panose="020F0302020204030204" pitchFamily="34" charset="0"/>
              </a:rPr>
              <a:t>manoeuvre</a:t>
            </a:r>
            <a:endParaRPr lang="en-CA" sz="20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marL="0" indent="0">
              <a:lnSpc>
                <a:spcPct val="115000"/>
              </a:lnSpc>
              <a:spcBef>
                <a:spcPts val="1200"/>
              </a:spcBef>
              <a:spcAft>
                <a:spcPts val="600"/>
              </a:spcAft>
              <a:buNone/>
            </a:pPr>
            <a:r>
              <a:rPr lang="en-CA" dirty="0" smtClean="0">
                <a:solidFill>
                  <a:schemeClr val="tx1">
                    <a:lumMod val="75000"/>
                    <a:lumOff val="25000"/>
                  </a:schemeClr>
                </a:solidFill>
                <a:ea typeface="Calibri" panose="020F0502020204030204" pitchFamily="34" charset="0"/>
                <a:cs typeface="Times New Roman" panose="02020603050405020304" pitchFamily="18" charset="0"/>
              </a:rPr>
              <a:t>Practice:</a:t>
            </a:r>
            <a:endParaRPr lang="en-CA"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7000"/>
              </a:lnSpc>
              <a:spcAft>
                <a:spcPts val="800"/>
              </a:spcAft>
            </a:pPr>
            <a:r>
              <a:rPr lang="en-CA" sz="2400" dirty="0">
                <a:solidFill>
                  <a:schemeClr val="tx1">
                    <a:lumMod val="75000"/>
                    <a:lumOff val="25000"/>
                  </a:schemeClr>
                </a:solidFill>
                <a:ea typeface="Calibri" panose="020F0502020204030204" pitchFamily="34" charset="0"/>
                <a:cs typeface="Times New Roman" panose="02020603050405020304" pitchFamily="18" charset="0"/>
              </a:rPr>
              <a:t>You will </a:t>
            </a: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practice:</a:t>
            </a:r>
            <a:endParaRPr lang="en-CA" sz="2400" dirty="0">
              <a:solidFill>
                <a:schemeClr val="tx1">
                  <a:lumMod val="75000"/>
                  <a:lumOff val="25000"/>
                </a:schemeClr>
              </a:solidFill>
              <a:ea typeface="Calibri" panose="020F0502020204030204" pitchFamily="34" charset="0"/>
              <a:cs typeface="Times New Roman" panose="02020603050405020304" pitchFamily="18" charset="0"/>
            </a:endParaRPr>
          </a:p>
          <a:p>
            <a:pPr lvl="1">
              <a:lnSpc>
                <a:spcPct val="107000"/>
              </a:lnSpc>
              <a:spcAft>
                <a:spcPts val="800"/>
              </a:spcAft>
              <a:buClr>
                <a:schemeClr val="accent1"/>
              </a:buClr>
            </a:pPr>
            <a:r>
              <a:rPr lang="en-CA" sz="20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Three backing </a:t>
            </a:r>
            <a:r>
              <a:rPr lang="en-CA" sz="2000" dirty="0">
                <a:solidFill>
                  <a:schemeClr val="tx1">
                    <a:lumMod val="75000"/>
                    <a:lumOff val="25000"/>
                  </a:schemeClr>
                </a:solidFill>
                <a:latin typeface="Calibri Light" panose="020F0302020204030204" pitchFamily="34" charset="0"/>
              </a:rPr>
              <a:t>techniques</a:t>
            </a:r>
          </a:p>
          <a:p>
            <a:pPr lvl="1">
              <a:lnSpc>
                <a:spcPct val="107000"/>
              </a:lnSpc>
              <a:spcAft>
                <a:spcPts val="800"/>
              </a:spcAft>
              <a:buClr>
                <a:schemeClr val="accent1"/>
              </a:buClr>
            </a:pPr>
            <a:r>
              <a:rPr lang="en-CA" sz="20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Coupling/uncoupling </a:t>
            </a:r>
            <a:r>
              <a:rPr lang="en-CA" sz="2000" dirty="0">
                <a:solidFill>
                  <a:schemeClr val="tx1">
                    <a:lumMod val="75000"/>
                    <a:lumOff val="25000"/>
                  </a:schemeClr>
                </a:solidFill>
                <a:latin typeface="Calibri Light" panose="020F0302020204030204" pitchFamily="34" charset="0"/>
              </a:rPr>
              <a:t>manoeuvre</a:t>
            </a:r>
            <a:endParaRPr lang="en-CA" sz="20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Clr>
                <a:schemeClr val="accent1"/>
              </a:buClr>
              <a:buNone/>
              <a:tabLst>
                <a:tab pos="457200" algn="l"/>
              </a:tabLst>
            </a:pPr>
            <a:endParaRPr lang="en-CA"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643534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A22C579-E136-8948-820B-70F9E3B6BE7B}"/>
              </a:ext>
            </a:extLst>
          </p:cNvPr>
          <p:cNvSpPr>
            <a:spLocks noGrp="1"/>
          </p:cNvSpPr>
          <p:nvPr>
            <p:ph type="title"/>
          </p:nvPr>
        </p:nvSpPr>
        <p:spPr/>
        <p:txBody>
          <a:bodyPr>
            <a:normAutofit/>
          </a:bodyPr>
          <a:lstStyle/>
          <a:p>
            <a:r>
              <a:rPr lang="en-US" dirty="0" smtClean="0"/>
              <a:t>Practical In-Yard Assessment</a:t>
            </a:r>
            <a:endParaRPr lang="en-US" dirty="0"/>
          </a:p>
        </p:txBody>
      </p:sp>
      <p:sp>
        <p:nvSpPr>
          <p:cNvPr id="3" name="Content Placeholder 2"/>
          <p:cNvSpPr>
            <a:spLocks noGrp="1"/>
          </p:cNvSpPr>
          <p:nvPr>
            <p:ph sz="quarter" idx="11"/>
          </p:nvPr>
        </p:nvSpPr>
        <p:spPr/>
        <p:txBody>
          <a:bodyPr/>
          <a:lstStyle/>
          <a:p>
            <a:pPr marL="0" indent="0">
              <a:lnSpc>
                <a:spcPct val="115000"/>
              </a:lnSpc>
              <a:spcBef>
                <a:spcPts val="1200"/>
              </a:spcBef>
              <a:spcAft>
                <a:spcPts val="600"/>
              </a:spcAft>
              <a:buNone/>
            </a:pPr>
            <a:r>
              <a:rPr lang="en-CA" dirty="0" smtClean="0">
                <a:solidFill>
                  <a:schemeClr val="tx1">
                    <a:lumMod val="75000"/>
                    <a:lumOff val="25000"/>
                  </a:schemeClr>
                </a:solidFill>
                <a:ea typeface="Calibri" panose="020F0502020204030204" pitchFamily="34" charset="0"/>
                <a:cs typeface="Times New Roman" panose="02020603050405020304" pitchFamily="18" charset="0"/>
              </a:rPr>
              <a:t>In-Yard Observations:</a:t>
            </a:r>
            <a:endParaRPr lang="en-CA"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7000"/>
              </a:lnSpc>
              <a:spcAft>
                <a:spcPts val="800"/>
              </a:spcAft>
            </a:pP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You will observe the instructor demonstrate:</a:t>
            </a:r>
          </a:p>
          <a:p>
            <a:pPr lvl="1">
              <a:lnSpc>
                <a:spcPct val="107000"/>
              </a:lnSpc>
              <a:spcAft>
                <a:spcPts val="800"/>
              </a:spcAft>
              <a:buClr>
                <a:schemeClr val="accent1"/>
              </a:buClr>
            </a:pPr>
            <a:r>
              <a:rPr lang="en-CA" sz="20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a:t>
            </a:r>
            <a:r>
              <a:rPr lang="en-CA" sz="20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hree backing </a:t>
            </a:r>
            <a:r>
              <a:rPr lang="en-CA" sz="2000" dirty="0" smtClean="0">
                <a:solidFill>
                  <a:schemeClr val="tx1">
                    <a:lumMod val="75000"/>
                    <a:lumOff val="25000"/>
                  </a:schemeClr>
                </a:solidFill>
                <a:latin typeface="Calibri Light" panose="020F0302020204030204" pitchFamily="34" charset="0"/>
              </a:rPr>
              <a:t>techniques</a:t>
            </a:r>
          </a:p>
          <a:p>
            <a:pPr lvl="1">
              <a:lnSpc>
                <a:spcPct val="107000"/>
              </a:lnSpc>
              <a:spcAft>
                <a:spcPts val="800"/>
              </a:spcAft>
              <a:buClr>
                <a:schemeClr val="accent1"/>
              </a:buClr>
            </a:pPr>
            <a:r>
              <a:rPr lang="en-CA" sz="20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C</a:t>
            </a:r>
            <a:r>
              <a:rPr lang="en-CA" sz="20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oupling/uncoupling </a:t>
            </a:r>
            <a:r>
              <a:rPr lang="en-CA" sz="2000" dirty="0" smtClean="0">
                <a:solidFill>
                  <a:schemeClr val="tx1">
                    <a:lumMod val="75000"/>
                    <a:lumOff val="25000"/>
                  </a:schemeClr>
                </a:solidFill>
                <a:latin typeface="Calibri Light" panose="020F0302020204030204" pitchFamily="34" charset="0"/>
              </a:rPr>
              <a:t>manoeuvre</a:t>
            </a:r>
            <a:endParaRPr lang="en-CA" sz="20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a:p>
            <a:pPr marL="0" indent="0">
              <a:lnSpc>
                <a:spcPct val="115000"/>
              </a:lnSpc>
              <a:spcBef>
                <a:spcPts val="1200"/>
              </a:spcBef>
              <a:spcAft>
                <a:spcPts val="600"/>
              </a:spcAft>
              <a:buNone/>
            </a:pPr>
            <a:r>
              <a:rPr lang="en-CA" dirty="0" smtClean="0">
                <a:solidFill>
                  <a:schemeClr val="tx1">
                    <a:lumMod val="75000"/>
                    <a:lumOff val="25000"/>
                  </a:schemeClr>
                </a:solidFill>
                <a:ea typeface="Calibri" panose="020F0502020204030204" pitchFamily="34" charset="0"/>
                <a:cs typeface="Times New Roman" panose="02020603050405020304" pitchFamily="18" charset="0"/>
              </a:rPr>
              <a:t>Assessment:</a:t>
            </a:r>
            <a:endParaRPr lang="en-CA"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7000"/>
              </a:lnSpc>
              <a:spcAft>
                <a:spcPts val="800"/>
              </a:spcAft>
            </a:pP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You will perform and be assessed on:</a:t>
            </a:r>
          </a:p>
          <a:p>
            <a:pPr lvl="1">
              <a:lnSpc>
                <a:spcPct val="107000"/>
              </a:lnSpc>
              <a:spcAft>
                <a:spcPts val="800"/>
              </a:spcAft>
              <a:buClr>
                <a:schemeClr val="accent1"/>
              </a:buClr>
            </a:pPr>
            <a:r>
              <a:rPr lang="en-CA" sz="20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Three backing techniques</a:t>
            </a:r>
          </a:p>
          <a:p>
            <a:pPr lvl="1">
              <a:lnSpc>
                <a:spcPct val="107000"/>
              </a:lnSpc>
              <a:spcAft>
                <a:spcPts val="800"/>
              </a:spcAft>
              <a:buClr>
                <a:schemeClr val="accent1"/>
              </a:buClr>
            </a:pPr>
            <a:r>
              <a:rPr lang="en-CA" sz="20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Couple/uncoupling </a:t>
            </a:r>
            <a:r>
              <a:rPr lang="en-CA" sz="2000" dirty="0" smtClean="0">
                <a:solidFill>
                  <a:schemeClr val="tx1">
                    <a:lumMod val="75000"/>
                    <a:lumOff val="25000"/>
                  </a:schemeClr>
                </a:solidFill>
                <a:latin typeface="Calibri Light" panose="020F0302020204030204" pitchFamily="34" charset="0"/>
              </a:rPr>
              <a:t>manoeuvres.</a:t>
            </a:r>
            <a:endParaRPr lang="en-CA" sz="2000" dirty="0">
              <a:solidFill>
                <a:schemeClr val="tx1">
                  <a:lumMod val="75000"/>
                  <a:lumOff val="25000"/>
                </a:schemeClr>
              </a:solidFill>
              <a:latin typeface="Calibri Light" panose="020F0302020204030204" pitchFamily="34" charset="0"/>
            </a:endParaRPr>
          </a:p>
          <a:p>
            <a:pPr>
              <a:lnSpc>
                <a:spcPct val="107000"/>
              </a:lnSpc>
              <a:spcAft>
                <a:spcPts val="800"/>
              </a:spcAft>
              <a:buClr>
                <a:schemeClr val="accent1"/>
              </a:buClr>
              <a:tabLst>
                <a:tab pos="457200" algn="l"/>
              </a:tabLst>
            </a:pPr>
            <a:endParaRPr lang="en-CA"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91225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Light" panose="020F0302020204030204" pitchFamily="34" charset="0"/>
              </a:rPr>
              <a:t>Pre-Class Assignment</a:t>
            </a:r>
            <a:endParaRPr lang="en-US" dirty="0">
              <a:latin typeface="Calibri Light" panose="020F0302020204030204" pitchFamily="34" charset="0"/>
            </a:endParaRPr>
          </a:p>
        </p:txBody>
      </p:sp>
      <p:sp>
        <p:nvSpPr>
          <p:cNvPr id="3" name="Content Placeholder 2"/>
          <p:cNvSpPr>
            <a:spLocks noGrp="1"/>
          </p:cNvSpPr>
          <p:nvPr>
            <p:ph sz="quarter" idx="11"/>
          </p:nvPr>
        </p:nvSpPr>
        <p:spPr/>
        <p:txBody>
          <a:bodyPr/>
          <a:lstStyle/>
          <a:p>
            <a:pPr marL="0" indent="0" defTabSz="457200">
              <a:lnSpc>
                <a:spcPct val="100000"/>
              </a:lnSpc>
              <a:spcBef>
                <a:spcPts val="0"/>
              </a:spcBef>
              <a:buClr>
                <a:srgbClr val="54C7DA"/>
              </a:buClr>
              <a:buNone/>
            </a:pPr>
            <a:r>
              <a:rPr lang="en-US" dirty="0" smtClean="0">
                <a:solidFill>
                  <a:schemeClr val="tx1">
                    <a:lumMod val="75000"/>
                    <a:lumOff val="25000"/>
                  </a:schemeClr>
                </a:solidFill>
                <a:latin typeface="Calibri Light" panose="020F0302020204030204" pitchFamily="34" charset="0"/>
                <a:ea typeface="+mn-ea"/>
                <a:cs typeface="+mn-cs"/>
              </a:rPr>
              <a:t>You will have:</a:t>
            </a:r>
            <a:endParaRPr lang="en-US" sz="2400" dirty="0" smtClean="0">
              <a:solidFill>
                <a:schemeClr val="tx1">
                  <a:lumMod val="75000"/>
                  <a:lumOff val="25000"/>
                </a:schemeClr>
              </a:solidFill>
              <a:latin typeface="Calibri Light" panose="020F0302020204030204" pitchFamily="34" charset="0"/>
              <a:ea typeface="+mn-ea"/>
              <a:cs typeface="+mn-cs"/>
            </a:endParaRPr>
          </a:p>
          <a:p>
            <a:pPr marL="457200" lvl="0" indent="-457200" defTabSz="457200">
              <a:lnSpc>
                <a:spcPct val="100000"/>
              </a:lnSpc>
              <a:spcBef>
                <a:spcPts val="0"/>
              </a:spcBef>
              <a:buClr>
                <a:srgbClr val="54C7DA"/>
              </a:buClr>
            </a:pPr>
            <a:r>
              <a:rPr lang="en-US" sz="2400" dirty="0" smtClean="0">
                <a:solidFill>
                  <a:schemeClr val="tx1">
                    <a:lumMod val="75000"/>
                    <a:lumOff val="25000"/>
                  </a:schemeClr>
                </a:solidFill>
                <a:latin typeface="Calibri Light" panose="020F0302020204030204" pitchFamily="34" charset="0"/>
                <a:ea typeface="+mn-ea"/>
                <a:cs typeface="+mn-cs"/>
              </a:rPr>
              <a:t>Reviewed the textbook and course materials.</a:t>
            </a:r>
          </a:p>
          <a:p>
            <a:pPr defTabSz="457200">
              <a:lnSpc>
                <a:spcPct val="100000"/>
              </a:lnSpc>
              <a:spcBef>
                <a:spcPts val="0"/>
              </a:spcBef>
              <a:buClr>
                <a:srgbClr val="54C7DA"/>
              </a:buClr>
            </a:pPr>
            <a:r>
              <a:rPr lang="en-CA" sz="2400" dirty="0">
                <a:solidFill>
                  <a:schemeClr val="tx1">
                    <a:lumMod val="75000"/>
                    <a:lumOff val="25000"/>
                  </a:schemeClr>
                </a:solidFill>
                <a:latin typeface="Calibri Light" panose="020F0302020204030204" pitchFamily="34" charset="0"/>
              </a:rPr>
              <a:t>Any questions </a:t>
            </a:r>
            <a:r>
              <a:rPr lang="en-CA" sz="2400" dirty="0" smtClean="0">
                <a:solidFill>
                  <a:schemeClr val="tx1">
                    <a:lumMod val="75000"/>
                    <a:lumOff val="25000"/>
                  </a:schemeClr>
                </a:solidFill>
                <a:latin typeface="Calibri Light" panose="020F0302020204030204" pitchFamily="34" charset="0"/>
              </a:rPr>
              <a:t>about </a:t>
            </a:r>
            <a:r>
              <a:rPr lang="en-CA" sz="2400" dirty="0">
                <a:solidFill>
                  <a:schemeClr val="tx1">
                    <a:lumMod val="75000"/>
                    <a:lumOff val="25000"/>
                  </a:schemeClr>
                </a:solidFill>
                <a:latin typeface="Calibri Light" panose="020F0302020204030204" pitchFamily="34" charset="0"/>
              </a:rPr>
              <a:t>Lesson 6</a:t>
            </a:r>
            <a:r>
              <a:rPr lang="en-CA" sz="2400" dirty="0" smtClean="0">
                <a:solidFill>
                  <a:schemeClr val="tx1">
                    <a:lumMod val="75000"/>
                    <a:lumOff val="25000"/>
                  </a:schemeClr>
                </a:solidFill>
                <a:latin typeface="Calibri Light" panose="020F0302020204030204" pitchFamily="34" charset="0"/>
              </a:rPr>
              <a:t>?</a:t>
            </a:r>
            <a:endParaRPr lang="en-US" sz="2400" dirty="0">
              <a:solidFill>
                <a:schemeClr val="tx1">
                  <a:lumMod val="75000"/>
                  <a:lumOff val="25000"/>
                </a:schemeClr>
              </a:solidFill>
              <a:latin typeface="Calibri Light" panose="020F0302020204030204" pitchFamily="34" charset="0"/>
            </a:endParaRPr>
          </a:p>
          <a:p>
            <a:pPr marL="0" indent="0">
              <a:buNone/>
            </a:pPr>
            <a:endParaRPr lang="en-US"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4289912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2875" y="1944834"/>
            <a:ext cx="7886700" cy="4053041"/>
          </a:xfrm>
          <a:prstGeom prst="rect">
            <a:avLst/>
          </a:prstGeom>
        </p:spPr>
        <p:txBody>
          <a:bodyPr/>
          <a:lstStyle/>
          <a:p>
            <a:pPr marL="0" indent="0">
              <a:buNone/>
            </a:pPr>
            <a:r>
              <a:rPr lang="en-US" dirty="0">
                <a:solidFill>
                  <a:schemeClr val="tx1">
                    <a:lumMod val="75000"/>
                    <a:lumOff val="25000"/>
                  </a:schemeClr>
                </a:solidFill>
                <a:latin typeface="Calibri Light" panose="020F0302020204030204" pitchFamily="34" charset="0"/>
              </a:rPr>
              <a:t>After completing this section, you should be able to:</a:t>
            </a:r>
            <a:endParaRPr lang="en-CA" dirty="0">
              <a:solidFill>
                <a:schemeClr val="tx1">
                  <a:lumMod val="75000"/>
                  <a:lumOff val="25000"/>
                </a:schemeClr>
              </a:solidFill>
              <a:latin typeface="Calibri Light" panose="020F0302020204030204" pitchFamily="34" charset="0"/>
            </a:endParaRPr>
          </a:p>
          <a:p>
            <a:r>
              <a:rPr lang="en-CA" sz="2400" dirty="0" smtClean="0">
                <a:solidFill>
                  <a:schemeClr val="tx1">
                    <a:lumMod val="75000"/>
                    <a:lumOff val="25000"/>
                  </a:schemeClr>
                </a:solidFill>
                <a:latin typeface="Calibri Light" panose="020F0302020204030204" pitchFamily="34" charset="0"/>
              </a:rPr>
              <a:t>Describe </a:t>
            </a:r>
            <a:r>
              <a:rPr lang="en-CA" sz="2400" dirty="0">
                <a:solidFill>
                  <a:schemeClr val="tx1">
                    <a:lumMod val="75000"/>
                    <a:lumOff val="25000"/>
                  </a:schemeClr>
                </a:solidFill>
                <a:latin typeface="Calibri Light" panose="020F0302020204030204" pitchFamily="34" charset="0"/>
              </a:rPr>
              <a:t>the importance of following </a:t>
            </a:r>
            <a:r>
              <a:rPr lang="en-CA" sz="2400" dirty="0" smtClean="0">
                <a:solidFill>
                  <a:schemeClr val="tx1">
                    <a:lumMod val="75000"/>
                    <a:lumOff val="25000"/>
                  </a:schemeClr>
                </a:solidFill>
                <a:latin typeface="Calibri Light" panose="020F0302020204030204" pitchFamily="34" charset="0"/>
              </a:rPr>
              <a:t>proper manoeuvring </a:t>
            </a:r>
            <a:r>
              <a:rPr lang="en-CA" sz="2400" dirty="0">
                <a:solidFill>
                  <a:schemeClr val="tx1">
                    <a:lumMod val="75000"/>
                    <a:lumOff val="25000"/>
                  </a:schemeClr>
                </a:solidFill>
                <a:latin typeface="Calibri Light" panose="020F0302020204030204" pitchFamily="34" charset="0"/>
              </a:rPr>
              <a:t>procedures</a:t>
            </a:r>
            <a:endParaRPr lang="en-US" sz="2400" dirty="0">
              <a:solidFill>
                <a:schemeClr val="tx1">
                  <a:lumMod val="75000"/>
                  <a:lumOff val="25000"/>
                </a:schemeClr>
              </a:solidFill>
              <a:latin typeface="Calibri Light" panose="020F0302020204030204" pitchFamily="34" charset="0"/>
            </a:endParaRPr>
          </a:p>
          <a:p>
            <a:r>
              <a:rPr lang="en-CA" sz="2400" dirty="0">
                <a:solidFill>
                  <a:schemeClr val="tx1">
                    <a:lumMod val="75000"/>
                    <a:lumOff val="25000"/>
                  </a:schemeClr>
                </a:solidFill>
                <a:latin typeface="Calibri Light" panose="020F0302020204030204" pitchFamily="34" charset="0"/>
              </a:rPr>
              <a:t>Describe the importance of attentiveness and care when </a:t>
            </a:r>
            <a:r>
              <a:rPr lang="en-CA" sz="2400" dirty="0" smtClean="0">
                <a:solidFill>
                  <a:schemeClr val="tx1">
                    <a:lumMod val="75000"/>
                    <a:lumOff val="25000"/>
                  </a:schemeClr>
                </a:solidFill>
                <a:latin typeface="Calibri Light" panose="020F0302020204030204" pitchFamily="34" charset="0"/>
              </a:rPr>
              <a:t>backing</a:t>
            </a:r>
          </a:p>
          <a:p>
            <a:r>
              <a:rPr lang="en-US" sz="2400" dirty="0">
                <a:solidFill>
                  <a:schemeClr val="tx1">
                    <a:lumMod val="75000"/>
                    <a:lumOff val="25000"/>
                  </a:schemeClr>
                </a:solidFill>
                <a:latin typeface="Calibri Light" panose="020F0302020204030204" pitchFamily="34" charset="0"/>
              </a:rPr>
              <a:t>Explain the correct straight line backing </a:t>
            </a:r>
            <a:r>
              <a:rPr lang="en-US" sz="2400" dirty="0" smtClean="0">
                <a:solidFill>
                  <a:schemeClr val="tx1">
                    <a:lumMod val="75000"/>
                    <a:lumOff val="25000"/>
                  </a:schemeClr>
                </a:solidFill>
                <a:latin typeface="Calibri Light" panose="020F0302020204030204" pitchFamily="34" charset="0"/>
              </a:rPr>
              <a:t>procedures</a:t>
            </a:r>
          </a:p>
          <a:p>
            <a:r>
              <a:rPr lang="en-US" sz="2400" dirty="0">
                <a:solidFill>
                  <a:schemeClr val="tx1">
                    <a:lumMod val="75000"/>
                    <a:lumOff val="25000"/>
                  </a:schemeClr>
                </a:solidFill>
                <a:latin typeface="Calibri Light" panose="020F0302020204030204" pitchFamily="34" charset="0"/>
              </a:rPr>
              <a:t>Explain the correct offset backing to a </a:t>
            </a:r>
            <a:r>
              <a:rPr lang="en-US" sz="2400" dirty="0" smtClean="0">
                <a:solidFill>
                  <a:schemeClr val="tx1">
                    <a:lumMod val="75000"/>
                    <a:lumOff val="25000"/>
                  </a:schemeClr>
                </a:solidFill>
                <a:latin typeface="Calibri Light" panose="020F0302020204030204" pitchFamily="34" charset="0"/>
              </a:rPr>
              <a:t>left </a:t>
            </a:r>
            <a:r>
              <a:rPr lang="en-US" sz="2400" dirty="0">
                <a:solidFill>
                  <a:schemeClr val="tx1">
                    <a:lumMod val="75000"/>
                    <a:lumOff val="25000"/>
                  </a:schemeClr>
                </a:solidFill>
                <a:latin typeface="Calibri Light" panose="020F0302020204030204" pitchFamily="34" charset="0"/>
              </a:rPr>
              <a:t>side </a:t>
            </a:r>
            <a:r>
              <a:rPr lang="en-US" sz="2400" dirty="0" smtClean="0">
                <a:solidFill>
                  <a:schemeClr val="tx1">
                    <a:lumMod val="75000"/>
                    <a:lumOff val="25000"/>
                  </a:schemeClr>
                </a:solidFill>
                <a:latin typeface="Calibri Light" panose="020F0302020204030204" pitchFamily="34" charset="0"/>
              </a:rPr>
              <a:t>and right </a:t>
            </a:r>
            <a:r>
              <a:rPr lang="en-US" sz="2400" dirty="0">
                <a:solidFill>
                  <a:schemeClr val="tx1">
                    <a:lumMod val="75000"/>
                    <a:lumOff val="25000"/>
                  </a:schemeClr>
                </a:solidFill>
                <a:latin typeface="Calibri Light" panose="020F0302020204030204" pitchFamily="34" charset="0"/>
              </a:rPr>
              <a:t>side spot </a:t>
            </a:r>
            <a:r>
              <a:rPr lang="en-US" sz="2400" dirty="0" smtClean="0">
                <a:solidFill>
                  <a:schemeClr val="tx1">
                    <a:lumMod val="75000"/>
                    <a:lumOff val="25000"/>
                  </a:schemeClr>
                </a:solidFill>
                <a:latin typeface="Calibri Light" panose="020F0302020204030204" pitchFamily="34" charset="0"/>
              </a:rPr>
              <a:t>procedures</a:t>
            </a:r>
          </a:p>
          <a:p>
            <a:r>
              <a:rPr lang="en-US" sz="24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Explain the correct alley dock backing to the </a:t>
            </a:r>
            <a:r>
              <a:rPr lang="en-US" sz="2400" dirty="0" smtClean="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left </a:t>
            </a:r>
            <a:r>
              <a:rPr lang="en-US" sz="24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side </a:t>
            </a:r>
            <a:r>
              <a:rPr lang="en-US" sz="2400" dirty="0" smtClean="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and the right </a:t>
            </a:r>
            <a:r>
              <a:rPr lang="en-US" sz="24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side </a:t>
            </a:r>
            <a:r>
              <a:rPr lang="en-US" sz="2400" dirty="0" smtClean="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procedures</a:t>
            </a:r>
            <a:endParaRPr lang="en-US" sz="2400" dirty="0">
              <a:solidFill>
                <a:schemeClr val="tx1">
                  <a:lumMod val="75000"/>
                  <a:lumOff val="25000"/>
                </a:schemeClr>
              </a:solidFill>
              <a:latin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endParaRPr>
          </a:p>
        </p:txBody>
      </p:sp>
      <p:sp>
        <p:nvSpPr>
          <p:cNvPr id="2" name="Title 1"/>
          <p:cNvSpPr>
            <a:spLocks noGrp="1"/>
          </p:cNvSpPr>
          <p:nvPr>
            <p:ph type="title" idx="4294967295"/>
          </p:nvPr>
        </p:nvSpPr>
        <p:spPr>
          <a:xfrm>
            <a:off x="0" y="1359618"/>
            <a:ext cx="7886700" cy="585216"/>
          </a:xfrm>
          <a:prstGeom prst="rect">
            <a:avLst/>
          </a:prstGeom>
        </p:spPr>
        <p:txBody>
          <a:bodyPr/>
          <a:lstStyle/>
          <a:p>
            <a:r>
              <a:rPr lang="en-US" dirty="0" smtClean="0">
                <a:latin typeface="Calibri Light" panose="020F0302020204030204" pitchFamily="34" charset="0"/>
              </a:rPr>
              <a:t>Backing Concepts</a:t>
            </a:r>
            <a:endParaRPr lang="en-US" dirty="0">
              <a:latin typeface="Calibri Light" panose="020F0302020204030204" pitchFamily="34" charset="0"/>
            </a:endParaRPr>
          </a:p>
        </p:txBody>
      </p:sp>
    </p:spTree>
    <p:custDataLst>
      <p:tags r:id="rId1"/>
    </p:custDataLst>
    <p:extLst>
      <p:ext uri="{BB962C8B-B14F-4D97-AF65-F5344CB8AC3E}">
        <p14:creationId xmlns:p14="http://schemas.microsoft.com/office/powerpoint/2010/main" val="3670322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Backing Concepts</a:t>
            </a:r>
            <a:endParaRPr lang="en-CA" b="1" dirty="0"/>
          </a:p>
        </p:txBody>
      </p:sp>
      <p:sp>
        <p:nvSpPr>
          <p:cNvPr id="3" name="Content Placeholder 2"/>
          <p:cNvSpPr>
            <a:spLocks noGrp="1"/>
          </p:cNvSpPr>
          <p:nvPr>
            <p:ph sz="quarter" idx="11"/>
          </p:nvPr>
        </p:nvSpPr>
        <p:spPr>
          <a:xfrm>
            <a:off x="544671" y="934821"/>
            <a:ext cx="7886700" cy="2844699"/>
          </a:xfrm>
        </p:spPr>
        <p:txBody>
          <a:bodyPr/>
          <a:lstStyle/>
          <a:p>
            <a:pPr marL="0" indent="0">
              <a:lnSpc>
                <a:spcPct val="100000"/>
              </a:lnSpc>
              <a:spcBef>
                <a:spcPts val="0"/>
              </a:spcBef>
              <a:spcAft>
                <a:spcPts val="800"/>
              </a:spcAft>
              <a:buClr>
                <a:schemeClr val="accent1"/>
              </a:buClr>
              <a:buNone/>
            </a:pPr>
            <a:r>
              <a:rPr lang="en-US" dirty="0" smtClean="0">
                <a:solidFill>
                  <a:schemeClr val="tx1">
                    <a:lumMod val="75000"/>
                    <a:lumOff val="25000"/>
                  </a:schemeClr>
                </a:solidFill>
                <a:ea typeface="Calibri" panose="020F0502020204030204" pitchFamily="34" charset="0"/>
                <a:cs typeface="Times New Roman" panose="02020603050405020304" pitchFamily="18" charset="0"/>
              </a:rPr>
              <a:t>Backing is:</a:t>
            </a:r>
          </a:p>
          <a:p>
            <a:pPr>
              <a:lnSpc>
                <a:spcPct val="100000"/>
              </a:lnSpc>
              <a:spcBef>
                <a:spcPts val="0"/>
              </a:spcBef>
              <a:spcAft>
                <a:spcPts val="800"/>
              </a:spcAft>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A hazardous movement</a:t>
            </a:r>
          </a:p>
          <a:p>
            <a:pPr>
              <a:lnSpc>
                <a:spcPct val="100000"/>
              </a:lnSpc>
              <a:spcBef>
                <a:spcPts val="0"/>
              </a:spcBef>
              <a:spcAft>
                <a:spcPts val="800"/>
              </a:spcAft>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Only done when absolutely necessary and with caution</a:t>
            </a:r>
          </a:p>
          <a:p>
            <a:pPr>
              <a:lnSpc>
                <a:spcPct val="100000"/>
              </a:lnSpc>
              <a:spcBef>
                <a:spcPts val="0"/>
              </a:spcBef>
              <a:spcAft>
                <a:spcPts val="800"/>
              </a:spcAft>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The driver’s full responsibility</a:t>
            </a:r>
          </a:p>
          <a:p>
            <a:pPr>
              <a:lnSpc>
                <a:spcPct val="100000"/>
              </a:lnSpc>
              <a:spcBef>
                <a:spcPts val="0"/>
              </a:spcBef>
              <a:spcAft>
                <a:spcPts val="800"/>
              </a:spcAft>
              <a:buClr>
                <a:schemeClr val="accent1"/>
              </a:buClr>
            </a:pPr>
            <a:endParaRPr lang="en-US" sz="2400" dirty="0">
              <a:solidFill>
                <a:schemeClr val="tx1">
                  <a:lumMod val="75000"/>
                  <a:lumOff val="25000"/>
                </a:schemeClr>
              </a:solidFill>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303" y="3502501"/>
            <a:ext cx="554038" cy="554038"/>
          </a:xfrm>
          <a:prstGeom prst="rect">
            <a:avLst/>
          </a:prstGeom>
        </p:spPr>
      </p:pic>
      <p:sp>
        <p:nvSpPr>
          <p:cNvPr id="5" name="Content Placeholder 2"/>
          <p:cNvSpPr txBox="1">
            <a:spLocks/>
          </p:cNvSpPr>
          <p:nvPr/>
        </p:nvSpPr>
        <p:spPr>
          <a:xfrm>
            <a:off x="664987" y="2865078"/>
            <a:ext cx="7886700" cy="20217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accent1"/>
              </a:buClr>
              <a:buNone/>
            </a:pPr>
            <a:r>
              <a:rPr lang="en-US"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When backing :</a:t>
            </a:r>
          </a:p>
          <a:p>
            <a:pPr lvl="2">
              <a:lnSpc>
                <a:spcPct val="100000"/>
              </a:lnSpc>
              <a:buClr>
                <a:schemeClr val="accent1"/>
              </a:buClr>
            </a:pPr>
            <a:r>
              <a:rPr lang="en-US"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Stop, get out and visually recheck areas behind, above, below, around (walk around)</a:t>
            </a:r>
          </a:p>
          <a:p>
            <a:pPr lvl="2">
              <a:lnSpc>
                <a:spcPct val="100000"/>
              </a:lnSpc>
              <a:buClr>
                <a:schemeClr val="accent1"/>
              </a:buClr>
            </a:pPr>
            <a:r>
              <a:rPr lang="en-US"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Check for clearance, obstacles, obstructions and hazards</a:t>
            </a:r>
          </a:p>
          <a:p>
            <a:pPr lvl="2">
              <a:lnSpc>
                <a:spcPct val="100000"/>
              </a:lnSpc>
              <a:buClr>
                <a:schemeClr val="accent1"/>
              </a:buClr>
            </a:pPr>
            <a:r>
              <a:rPr lang="en-US" sz="2400" dirty="0" smtClean="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Clear any obstructions or hazards</a:t>
            </a:r>
          </a:p>
          <a:p>
            <a:pPr lvl="2">
              <a:lnSpc>
                <a:spcPct val="100000"/>
              </a:lnSpc>
              <a:buClr>
                <a:schemeClr val="accent1"/>
              </a:buClr>
            </a:pPr>
            <a:endParaRPr lang="en-US"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67506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06828"/>
          </a:xfrm>
        </p:spPr>
        <p:txBody>
          <a:bodyPr>
            <a:normAutofit/>
          </a:bodyPr>
          <a:lstStyle/>
          <a:p>
            <a:r>
              <a:rPr lang="en-US" dirty="0" smtClean="0"/>
              <a:t>Backing Check</a:t>
            </a:r>
            <a:endParaRPr lang="en-CA" b="1" dirty="0"/>
          </a:p>
        </p:txBody>
      </p:sp>
      <p:sp>
        <p:nvSpPr>
          <p:cNvPr id="3" name="Content Placeholder 2"/>
          <p:cNvSpPr>
            <a:spLocks noGrp="1"/>
          </p:cNvSpPr>
          <p:nvPr>
            <p:ph sz="quarter" idx="11"/>
          </p:nvPr>
        </p:nvSpPr>
        <p:spPr>
          <a:xfrm>
            <a:off x="628650" y="906828"/>
            <a:ext cx="7886700" cy="952452"/>
          </a:xfrm>
        </p:spPr>
        <p:txBody>
          <a:bodyPr/>
          <a:lstStyle/>
          <a:p>
            <a:pPr marL="0" indent="0">
              <a:buClr>
                <a:schemeClr val="accent1"/>
              </a:buClr>
              <a:buNone/>
            </a:pPr>
            <a:r>
              <a:rPr lang="en-US" dirty="0" smtClean="0">
                <a:solidFill>
                  <a:schemeClr val="tx1">
                    <a:lumMod val="75000"/>
                    <a:lumOff val="25000"/>
                  </a:schemeClr>
                </a:solidFill>
              </a:rPr>
              <a:t>Before backing a tractor-trailer, it is important to ask yourself the following questions: </a:t>
            </a:r>
          </a:p>
        </p:txBody>
      </p:sp>
      <p:graphicFrame>
        <p:nvGraphicFramePr>
          <p:cNvPr id="4" name="Diagram 3"/>
          <p:cNvGraphicFramePr/>
          <p:nvPr>
            <p:extLst>
              <p:ext uri="{D42A27DB-BD31-4B8C-83A1-F6EECF244321}">
                <p14:modId xmlns:p14="http://schemas.microsoft.com/office/powerpoint/2010/main" val="1017724625"/>
              </p:ext>
            </p:extLst>
          </p:nvPr>
        </p:nvGraphicFramePr>
        <p:xfrm>
          <a:off x="1524000" y="185928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677188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Backing</a:t>
            </a:r>
            <a:r>
              <a:rPr lang="en-US" b="1" dirty="0" smtClean="0"/>
              <a:t> Manoeuvres</a:t>
            </a:r>
            <a:endParaRPr lang="en-CA" b="1" dirty="0"/>
          </a:p>
        </p:txBody>
      </p:sp>
      <p:sp>
        <p:nvSpPr>
          <p:cNvPr id="4" name="Content Placeholder 3"/>
          <p:cNvSpPr>
            <a:spLocks noGrp="1"/>
          </p:cNvSpPr>
          <p:nvPr>
            <p:ph sz="quarter" idx="11"/>
          </p:nvPr>
        </p:nvSpPr>
        <p:spPr>
          <a:xfrm>
            <a:off x="544671" y="934821"/>
            <a:ext cx="7886700" cy="3067553"/>
          </a:xfrm>
        </p:spPr>
        <p:txBody>
          <a:bodyPr/>
          <a:lstStyle/>
          <a:p>
            <a:pPr marL="0" indent="0">
              <a:lnSpc>
                <a:spcPct val="100000"/>
              </a:lnSpc>
              <a:buClr>
                <a:schemeClr val="accent1"/>
              </a:buClr>
              <a:buNone/>
            </a:pPr>
            <a:r>
              <a:rPr lang="en-US" dirty="0" smtClean="0">
                <a:solidFill>
                  <a:schemeClr val="tx1">
                    <a:lumMod val="75000"/>
                    <a:lumOff val="25000"/>
                  </a:schemeClr>
                </a:solidFill>
              </a:rPr>
              <a:t>Four types of backing manoeuvres:</a:t>
            </a:r>
          </a:p>
          <a:p>
            <a:pPr>
              <a:lnSpc>
                <a:spcPct val="100000"/>
              </a:lnSpc>
              <a:buClr>
                <a:schemeClr val="accent1"/>
              </a:buClr>
            </a:pPr>
            <a:r>
              <a:rPr lang="en-US" sz="2400" dirty="0" smtClean="0">
                <a:solidFill>
                  <a:schemeClr val="tx1">
                    <a:lumMod val="75000"/>
                    <a:lumOff val="25000"/>
                  </a:schemeClr>
                </a:solidFill>
              </a:rPr>
              <a:t>Straight line</a:t>
            </a:r>
          </a:p>
          <a:p>
            <a:pPr>
              <a:lnSpc>
                <a:spcPct val="100000"/>
              </a:lnSpc>
              <a:buClr>
                <a:schemeClr val="accent1"/>
              </a:buClr>
            </a:pPr>
            <a:r>
              <a:rPr lang="en-US" sz="2400" dirty="0" smtClean="0">
                <a:solidFill>
                  <a:schemeClr val="tx1">
                    <a:lumMod val="75000"/>
                    <a:lumOff val="25000"/>
                  </a:schemeClr>
                </a:solidFill>
              </a:rPr>
              <a:t>Offset</a:t>
            </a:r>
          </a:p>
          <a:p>
            <a:pPr>
              <a:lnSpc>
                <a:spcPct val="100000"/>
              </a:lnSpc>
              <a:buClr>
                <a:schemeClr val="accent1"/>
              </a:buClr>
            </a:pPr>
            <a:r>
              <a:rPr lang="en-US" sz="2400" dirty="0" smtClean="0">
                <a:solidFill>
                  <a:schemeClr val="tx1">
                    <a:lumMod val="75000"/>
                    <a:lumOff val="25000"/>
                  </a:schemeClr>
                </a:solidFill>
              </a:rPr>
              <a:t>Parallel Parking*</a:t>
            </a:r>
          </a:p>
          <a:p>
            <a:pPr>
              <a:lnSpc>
                <a:spcPct val="100000"/>
              </a:lnSpc>
              <a:buClr>
                <a:schemeClr val="accent1"/>
              </a:buClr>
            </a:pPr>
            <a:r>
              <a:rPr lang="en-US" sz="2400" dirty="0" smtClean="0">
                <a:solidFill>
                  <a:schemeClr val="tx1">
                    <a:lumMod val="75000"/>
                    <a:lumOff val="25000"/>
                  </a:schemeClr>
                </a:solidFill>
              </a:rPr>
              <a:t>Alley dock</a:t>
            </a:r>
          </a:p>
        </p:txBody>
      </p:sp>
    </p:spTree>
    <p:custDataLst>
      <p:tags r:id="rId1"/>
    </p:custDataLst>
    <p:extLst>
      <p:ext uri="{BB962C8B-B14F-4D97-AF65-F5344CB8AC3E}">
        <p14:creationId xmlns:p14="http://schemas.microsoft.com/office/powerpoint/2010/main" val="413391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Straight Line Backing</a:t>
            </a:r>
            <a:endParaRPr lang="en-CA" b="1" dirty="0"/>
          </a:p>
        </p:txBody>
      </p:sp>
      <p:pic>
        <p:nvPicPr>
          <p:cNvPr id="7" name="Picture 6"/>
          <p:cNvPicPr/>
          <p:nvPr/>
        </p:nvPicPr>
        <p:blipFill>
          <a:blip r:embed="rId4"/>
          <a:stretch>
            <a:fillRect/>
          </a:stretch>
        </p:blipFill>
        <p:spPr>
          <a:xfrm>
            <a:off x="544671" y="1394086"/>
            <a:ext cx="7886700" cy="4631960"/>
          </a:xfrm>
          <a:prstGeom prst="rect">
            <a:avLst/>
          </a:prstGeom>
        </p:spPr>
      </p:pic>
    </p:spTree>
    <p:custDataLst>
      <p:tags r:id="rId1"/>
    </p:custDataLst>
    <p:extLst>
      <p:ext uri="{BB962C8B-B14F-4D97-AF65-F5344CB8AC3E}">
        <p14:creationId xmlns:p14="http://schemas.microsoft.com/office/powerpoint/2010/main" val="1373209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1" cy="906828"/>
          </a:xfrm>
        </p:spPr>
        <p:txBody>
          <a:bodyPr>
            <a:noAutofit/>
          </a:bodyPr>
          <a:lstStyle/>
          <a:p>
            <a:r>
              <a:rPr lang="en-US" b="1" dirty="0" smtClean="0"/>
              <a:t>Straight Line </a:t>
            </a:r>
            <a:r>
              <a:rPr lang="en-US" dirty="0" smtClean="0"/>
              <a:t>Backing Procedure</a:t>
            </a:r>
            <a:endParaRPr lang="en-CA" b="1" dirty="0"/>
          </a:p>
        </p:txBody>
      </p:sp>
      <p:sp>
        <p:nvSpPr>
          <p:cNvPr id="3" name="Content Placeholder 2"/>
          <p:cNvSpPr>
            <a:spLocks noGrp="1"/>
          </p:cNvSpPr>
          <p:nvPr>
            <p:ph sz="quarter" idx="11"/>
          </p:nvPr>
        </p:nvSpPr>
        <p:spPr>
          <a:xfrm>
            <a:off x="628650" y="906828"/>
            <a:ext cx="8225790" cy="2868338"/>
          </a:xfrm>
        </p:spPr>
        <p:txBody>
          <a:bodyPr/>
          <a:lstStyle/>
          <a:p>
            <a:pPr>
              <a:buClr>
                <a:srgbClr val="5BC0CA"/>
              </a:buClr>
            </a:pPr>
            <a:r>
              <a:rPr lang="en-US" sz="2400" dirty="0" smtClean="0">
                <a:solidFill>
                  <a:schemeClr val="tx1">
                    <a:lumMod val="75000"/>
                    <a:lumOff val="25000"/>
                  </a:schemeClr>
                </a:solidFill>
              </a:rPr>
              <a:t>Check </a:t>
            </a:r>
            <a:r>
              <a:rPr lang="en-US" sz="2400" dirty="0">
                <a:solidFill>
                  <a:schemeClr val="tx1">
                    <a:lumMod val="75000"/>
                    <a:lumOff val="25000"/>
                  </a:schemeClr>
                </a:solidFill>
              </a:rPr>
              <a:t>mirror set </a:t>
            </a:r>
            <a:r>
              <a:rPr lang="en-US" sz="2400" dirty="0" smtClean="0">
                <a:solidFill>
                  <a:schemeClr val="tx1">
                    <a:lumMod val="75000"/>
                    <a:lumOff val="25000"/>
                  </a:schemeClr>
                </a:solidFill>
              </a:rPr>
              <a:t>up</a:t>
            </a:r>
            <a:endParaRPr lang="en-US" sz="2400" dirty="0">
              <a:solidFill>
                <a:schemeClr val="tx1">
                  <a:lumMod val="75000"/>
                  <a:lumOff val="25000"/>
                </a:schemeClr>
              </a:solidFill>
            </a:endParaRPr>
          </a:p>
          <a:p>
            <a:pPr>
              <a:buClr>
                <a:srgbClr val="5BC0CA"/>
              </a:buClr>
            </a:pPr>
            <a:r>
              <a:rPr lang="en-US" sz="2400" dirty="0">
                <a:solidFill>
                  <a:schemeClr val="tx1">
                    <a:lumMod val="75000"/>
                    <a:lumOff val="25000"/>
                  </a:schemeClr>
                </a:solidFill>
              </a:rPr>
              <a:t>Open windows and turn off any audio </a:t>
            </a:r>
            <a:r>
              <a:rPr lang="en-US" sz="2400" dirty="0" smtClean="0">
                <a:solidFill>
                  <a:schemeClr val="tx1">
                    <a:lumMod val="75000"/>
                    <a:lumOff val="25000"/>
                  </a:schemeClr>
                </a:solidFill>
              </a:rPr>
              <a:t>devices</a:t>
            </a:r>
            <a:endParaRPr lang="en-US" sz="2400" dirty="0">
              <a:solidFill>
                <a:schemeClr val="tx1">
                  <a:lumMod val="75000"/>
                  <a:lumOff val="25000"/>
                </a:schemeClr>
              </a:solidFill>
            </a:endParaRPr>
          </a:p>
          <a:p>
            <a:pPr lvl="0">
              <a:buClr>
                <a:srgbClr val="5BC0CA"/>
              </a:buClr>
            </a:pPr>
            <a:r>
              <a:rPr lang="en-US" sz="2400" dirty="0">
                <a:solidFill>
                  <a:schemeClr val="tx1">
                    <a:lumMod val="75000"/>
                    <a:lumOff val="25000"/>
                  </a:schemeClr>
                </a:solidFill>
              </a:rPr>
              <a:t>Position </a:t>
            </a:r>
            <a:r>
              <a:rPr lang="en-US" sz="2400" dirty="0" smtClean="0">
                <a:solidFill>
                  <a:schemeClr val="tx1">
                    <a:lumMod val="75000"/>
                    <a:lumOff val="25000"/>
                  </a:schemeClr>
                </a:solidFill>
              </a:rPr>
              <a:t>vehicle, and shift into neutral, apply parking brake and activate hazard lights</a:t>
            </a:r>
            <a:endParaRPr lang="en-US" sz="2400" dirty="0">
              <a:solidFill>
                <a:schemeClr val="tx1">
                  <a:lumMod val="75000"/>
                  <a:lumOff val="25000"/>
                </a:schemeClr>
              </a:solidFill>
            </a:endParaRPr>
          </a:p>
          <a:p>
            <a:pPr lvl="0">
              <a:buClr>
                <a:srgbClr val="5BC0CA"/>
              </a:buClr>
            </a:pPr>
            <a:r>
              <a:rPr lang="en-US" sz="2400" dirty="0" smtClean="0">
                <a:solidFill>
                  <a:schemeClr val="tx1">
                    <a:lumMod val="75000"/>
                    <a:lumOff val="25000"/>
                  </a:schemeClr>
                </a:solidFill>
              </a:rPr>
              <a:t>Walk </a:t>
            </a:r>
            <a:r>
              <a:rPr lang="en-US" sz="2400" dirty="0">
                <a:solidFill>
                  <a:schemeClr val="tx1">
                    <a:lumMod val="75000"/>
                    <a:lumOff val="25000"/>
                  </a:schemeClr>
                </a:solidFill>
              </a:rPr>
              <a:t>around </a:t>
            </a:r>
            <a:r>
              <a:rPr lang="en-US" sz="2400" dirty="0" smtClean="0">
                <a:solidFill>
                  <a:schemeClr val="tx1">
                    <a:lumMod val="75000"/>
                    <a:lumOff val="25000"/>
                  </a:schemeClr>
                </a:solidFill>
              </a:rPr>
              <a:t>vehicle, checking for clearance, hazards etc.</a:t>
            </a:r>
          </a:p>
          <a:p>
            <a:pPr lvl="0">
              <a:buClr>
                <a:srgbClr val="5BC0CA"/>
              </a:buClr>
            </a:pPr>
            <a:r>
              <a:rPr lang="en-US" sz="2400" dirty="0" smtClean="0">
                <a:solidFill>
                  <a:schemeClr val="tx1">
                    <a:lumMod val="75000"/>
                    <a:lumOff val="25000"/>
                  </a:schemeClr>
                </a:solidFill>
              </a:rPr>
              <a:t>Release parking brake, sound horn and</a:t>
            </a:r>
            <a:br>
              <a:rPr lang="en-US" sz="2400" dirty="0" smtClean="0">
                <a:solidFill>
                  <a:schemeClr val="tx1">
                    <a:lumMod val="75000"/>
                    <a:lumOff val="25000"/>
                  </a:schemeClr>
                </a:solidFill>
              </a:rPr>
            </a:br>
            <a:r>
              <a:rPr lang="en-US" sz="2400" dirty="0" smtClean="0">
                <a:solidFill>
                  <a:schemeClr val="tx1">
                    <a:lumMod val="75000"/>
                    <a:lumOff val="25000"/>
                  </a:schemeClr>
                </a:solidFill>
              </a:rPr>
              <a:t>re-check </a:t>
            </a:r>
            <a:r>
              <a:rPr lang="en-US" sz="2400" dirty="0">
                <a:solidFill>
                  <a:schemeClr val="tx1">
                    <a:lumMod val="75000"/>
                    <a:lumOff val="25000"/>
                  </a:schemeClr>
                </a:solidFill>
              </a:rPr>
              <a:t>for obstacles using </a:t>
            </a:r>
            <a:r>
              <a:rPr lang="en-US" sz="2400" dirty="0" smtClean="0">
                <a:solidFill>
                  <a:schemeClr val="tx1">
                    <a:lumMod val="75000"/>
                    <a:lumOff val="25000"/>
                  </a:schemeClr>
                </a:solidFill>
              </a:rPr>
              <a:t>mirrors</a:t>
            </a:r>
            <a:endParaRPr lang="en-US" sz="2400" dirty="0">
              <a:solidFill>
                <a:schemeClr val="tx1">
                  <a:lumMod val="75000"/>
                  <a:lumOff val="25000"/>
                </a:schemeClr>
              </a:solidFill>
            </a:endParaRPr>
          </a:p>
        </p:txBody>
      </p:sp>
      <p:pic>
        <p:nvPicPr>
          <p:cNvPr id="4" name="Picture 3"/>
          <p:cNvPicPr>
            <a:picLocks noChangeAspect="1"/>
          </p:cNvPicPr>
          <p:nvPr/>
        </p:nvPicPr>
        <p:blipFill>
          <a:blip r:embed="rId4"/>
          <a:stretch>
            <a:fillRect/>
          </a:stretch>
        </p:blipFill>
        <p:spPr>
          <a:xfrm>
            <a:off x="5752590" y="3198501"/>
            <a:ext cx="3101850" cy="2589047"/>
          </a:xfrm>
          <a:prstGeom prst="rect">
            <a:avLst/>
          </a:prstGeom>
        </p:spPr>
      </p:pic>
      <p:sp>
        <p:nvSpPr>
          <p:cNvPr id="5" name="Content Placeholder 2"/>
          <p:cNvSpPr txBox="1">
            <a:spLocks/>
          </p:cNvSpPr>
          <p:nvPr/>
        </p:nvSpPr>
        <p:spPr>
          <a:xfrm>
            <a:off x="628649" y="3841617"/>
            <a:ext cx="5484767" cy="23109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5BC0CA"/>
              </a:buClr>
            </a:pPr>
            <a:r>
              <a:rPr lang="en-US" sz="2400" dirty="0" smtClean="0">
                <a:solidFill>
                  <a:schemeClr val="tx1">
                    <a:lumMod val="75000"/>
                    <a:lumOff val="25000"/>
                  </a:schemeClr>
                </a:solidFill>
              </a:rPr>
              <a:t>Shift into reverse, in the lowest gear possible</a:t>
            </a:r>
          </a:p>
          <a:p>
            <a:pPr>
              <a:buClr>
                <a:srgbClr val="5BC0CA"/>
              </a:buClr>
            </a:pPr>
            <a:r>
              <a:rPr lang="en-US" sz="2400" dirty="0" smtClean="0">
                <a:solidFill>
                  <a:schemeClr val="tx1">
                    <a:lumMod val="75000"/>
                    <a:lumOff val="25000"/>
                  </a:schemeClr>
                </a:solidFill>
              </a:rPr>
              <a:t>Begin backing at walking pace, covering the brake and repeatedly checking the mirrors</a:t>
            </a:r>
          </a:p>
          <a:p>
            <a:pPr>
              <a:buClr>
                <a:srgbClr val="5BC0CA"/>
              </a:buClr>
            </a:pPr>
            <a:r>
              <a:rPr lang="en-CA" sz="2400" dirty="0" smtClean="0">
                <a:solidFill>
                  <a:schemeClr val="tx1">
                    <a:lumMod val="75000"/>
                    <a:lumOff val="25000"/>
                  </a:schemeClr>
                </a:solidFill>
              </a:rPr>
              <a:t>Listen carefully</a:t>
            </a:r>
            <a:endParaRPr lang="en-US" sz="2400" dirty="0">
              <a:solidFill>
                <a:schemeClr val="tx1">
                  <a:lumMod val="75000"/>
                  <a:lumOff val="25000"/>
                </a:schemeClr>
              </a:solidFill>
            </a:endParaRPr>
          </a:p>
        </p:txBody>
      </p:sp>
      <p:sp>
        <p:nvSpPr>
          <p:cNvPr id="6" name="Content Placeholder 2"/>
          <p:cNvSpPr txBox="1">
            <a:spLocks/>
          </p:cNvSpPr>
          <p:nvPr/>
        </p:nvSpPr>
        <p:spPr>
          <a:xfrm>
            <a:off x="628649" y="6152606"/>
            <a:ext cx="6190162" cy="5573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5BC0CA"/>
              </a:buClr>
            </a:pPr>
            <a:r>
              <a:rPr lang="en-US" sz="2400" dirty="0" smtClean="0">
                <a:solidFill>
                  <a:schemeClr val="tx1">
                    <a:lumMod val="75000"/>
                    <a:lumOff val="25000"/>
                  </a:schemeClr>
                </a:solidFill>
              </a:rPr>
              <a:t>Gently stop when you reach desired position</a:t>
            </a:r>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7320086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9"/>
  <p:tag name="ARTICULATE_DESIGN_ID_3_OFFICE THEME" val="KopoRkSy"/>
  <p:tag name="ARTICULATE_DESIGN_ID_2_OFFICE THEME" val="fefCZVqp"/>
  <p:tag name="ARTICULATE_DESIGN_ID_11_OFFICE THEME" val="ijK4v4fC"/>
  <p:tag name="ARTICULATE_DESIGN_ID_6_OFFICE THEME" val="vHfc4mhA"/>
  <p:tag name="ARTICULATE_DESIGN_ID_4_OFFICE THEME" val="nvSXzSpo"/>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2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E35B25FDADB64F85A912CCBA3D22FB" ma:contentTypeVersion="2" ma:contentTypeDescription="Create a new document." ma:contentTypeScope="" ma:versionID="563f83a67e71ccc8c3bd1327e249b833">
  <xsd:schema xmlns:xsd="http://www.w3.org/2001/XMLSchema" xmlns:xs="http://www.w3.org/2001/XMLSchema" xmlns:p="http://schemas.microsoft.com/office/2006/metadata/properties" xmlns:ns2="b57a0069-056d-4a03-aab5-52ae53322f83" targetNamespace="http://schemas.microsoft.com/office/2006/metadata/properties" ma:root="true" ma:fieldsID="dd0122f5b902e9a2092f5f937c219fff" ns2:_="">
    <xsd:import namespace="b57a0069-056d-4a03-aab5-52ae53322f83"/>
    <xsd:element name="properties">
      <xsd:complexType>
        <xsd:sequence>
          <xsd:element name="documentManagement">
            <xsd:complexType>
              <xsd:all>
                <xsd:element ref="ns2:Status" minOccurs="0"/>
                <xsd:element ref="ns2: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7a0069-056d-4a03-aab5-52ae53322f83" elementFormDefault="qualified">
    <xsd:import namespace="http://schemas.microsoft.com/office/2006/documentManagement/types"/>
    <xsd:import namespace="http://schemas.microsoft.com/office/infopath/2007/PartnerControls"/>
    <xsd:element name="Status" ma:index="8" nillable="true" ma:displayName="Status" ma:default="Not Started" ma:format="Dropdown" ma:internalName="Status">
      <xsd:simpleType>
        <xsd:restriction base="dms:Choice">
          <xsd:enumeration value="Not Started"/>
          <xsd:enumeration value="In Progress"/>
          <xsd:enumeration value="Complete"/>
        </xsd:restriction>
      </xsd:simpleType>
    </xsd:element>
    <xsd:element name="Audience" ma:index="9" nillable="true" ma:displayName="Audience" ma:default="Public" ma:format="Dropdown" ma:internalName="Audience">
      <xsd:simpleType>
        <xsd:restriction base="dms:Choice">
          <xsd:enumeration value="Public"/>
          <xsd:enumeration value="Inter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udience xmlns="b57a0069-056d-4a03-aab5-52ae53322f83">Public</Audience>
    <Status xmlns="b57a0069-056d-4a03-aab5-52ae53322f83">Complete</Status>
  </documentManagement>
</p:properties>
</file>

<file path=customXml/itemProps1.xml><?xml version="1.0" encoding="utf-8"?>
<ds:datastoreItem xmlns:ds="http://schemas.openxmlformats.org/officeDocument/2006/customXml" ds:itemID="{BC5CAD0C-F95A-4DA8-AED6-5D89933EB502}">
  <ds:schemaRefs>
    <ds:schemaRef ds:uri="http://schemas.microsoft.com/sharepoint/v3/contenttype/forms"/>
  </ds:schemaRefs>
</ds:datastoreItem>
</file>

<file path=customXml/itemProps2.xml><?xml version="1.0" encoding="utf-8"?>
<ds:datastoreItem xmlns:ds="http://schemas.openxmlformats.org/officeDocument/2006/customXml" ds:itemID="{1D4B151A-A18E-4FEB-BD48-4176C1ACC2E3}"/>
</file>

<file path=customXml/itemProps3.xml><?xml version="1.0" encoding="utf-8"?>
<ds:datastoreItem xmlns:ds="http://schemas.openxmlformats.org/officeDocument/2006/customXml" ds:itemID="{04CEEABD-1B17-4BE2-8F91-76669075ED6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9416692e-dee5-4c2d-8a6a-155c1d89928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3163</Words>
  <Application>Microsoft Office PowerPoint</Application>
  <PresentationFormat>On-screen Show (4:3)</PresentationFormat>
  <Paragraphs>379</Paragraphs>
  <Slides>29</Slides>
  <Notes>29</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29</vt:i4>
      </vt:variant>
    </vt:vector>
  </HeadingPairs>
  <TitlesOfParts>
    <vt:vector size="46" baseType="lpstr">
      <vt:lpstr>Arial</vt:lpstr>
      <vt:lpstr>Calibri</vt:lpstr>
      <vt:lpstr>Calibri Light</vt:lpstr>
      <vt:lpstr>Century Gothic</vt:lpstr>
      <vt:lpstr>Franklin Gothic Book</vt:lpstr>
      <vt:lpstr>Lato</vt:lpstr>
      <vt:lpstr>Symbol</vt:lpstr>
      <vt:lpstr>Times New Roman</vt:lpstr>
      <vt:lpstr>2_Office Theme</vt:lpstr>
      <vt:lpstr>3_Office Theme</vt:lpstr>
      <vt:lpstr>4_Office Theme</vt:lpstr>
      <vt:lpstr>5_Office Theme</vt:lpstr>
      <vt:lpstr>8_Office Theme</vt:lpstr>
      <vt:lpstr>9_Office Theme</vt:lpstr>
      <vt:lpstr>10_Office Theme</vt:lpstr>
      <vt:lpstr>12_Office Theme</vt:lpstr>
      <vt:lpstr>6_Office Theme</vt:lpstr>
      <vt:lpstr>Backing and Coupling</vt:lpstr>
      <vt:lpstr>Learning Objectives</vt:lpstr>
      <vt:lpstr>Pre-Class Assignment</vt:lpstr>
      <vt:lpstr>Backing Concepts</vt:lpstr>
      <vt:lpstr>Backing Concepts</vt:lpstr>
      <vt:lpstr>Backing Check</vt:lpstr>
      <vt:lpstr>Backing Manoeuvres</vt:lpstr>
      <vt:lpstr>Straight Line Backing</vt:lpstr>
      <vt:lpstr>Straight Line Backing Procedure</vt:lpstr>
      <vt:lpstr>Steering Technique #1</vt:lpstr>
      <vt:lpstr>Steering Technique #2</vt:lpstr>
      <vt:lpstr>Offset Backing</vt:lpstr>
      <vt:lpstr>Offset Backing Procedure </vt:lpstr>
      <vt:lpstr>Alley Dock Backing</vt:lpstr>
      <vt:lpstr>Alley Dock Backing Procedure</vt:lpstr>
      <vt:lpstr>Alley Dock Backing – Right Side</vt:lpstr>
      <vt:lpstr>Exercise 1:  Manoeuvre Basics</vt:lpstr>
      <vt:lpstr>Coupling and Uncoupling</vt:lpstr>
      <vt:lpstr>Coupling and Uncoupling </vt:lpstr>
      <vt:lpstr>Coupling and Uncoupling </vt:lpstr>
      <vt:lpstr>Coupling a Tractor-Trailer </vt:lpstr>
      <vt:lpstr>Uncoupling a Tractor-Trailer</vt:lpstr>
      <vt:lpstr>Review </vt:lpstr>
      <vt:lpstr>Review</vt:lpstr>
      <vt:lpstr>Review</vt:lpstr>
      <vt:lpstr>Exercise 2: Coupling and Uncoupling</vt:lpstr>
      <vt:lpstr>Summary</vt:lpstr>
      <vt:lpstr>Practical In-Yard Training</vt:lpstr>
      <vt:lpstr>Practical In-Yard Assessment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7 Powerpoint</dc:title>
  <dc:creator/>
  <cp:lastModifiedBy/>
  <cp:revision>1</cp:revision>
  <dcterms:created xsi:type="dcterms:W3CDTF">2018-09-12T19:59:45Z</dcterms:created>
  <dcterms:modified xsi:type="dcterms:W3CDTF">2021-12-08T14:16:09Z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0x01010097E35B25FDADB64F85A912CCBA3D22FB</vt:lpwstr>
  </property>
  <property fmtid="{D5CDD505-2E9C-101B-9397-08002B2CF9AE}" pid="3" name="ArticulateGUID">
    <vt:lpwstr>86035897-8F07-4E52-BBF3-0D1E0C5E5260</vt:lpwstr>
  </property>
  <property fmtid="{D5CDD505-2E9C-101B-9397-08002B2CF9AE}" pid="4" name="ArticulatePath">
    <vt:lpwstr>MPI_MELT PPT Template</vt:lpwstr>
  </property>
  <property fmtid="{D5CDD505-2E9C-101B-9397-08002B2CF9AE}" pid="5" name="_MarkAsFinal">
    <vt:bool>true</vt:bool>
  </property>
</Properties>
</file>