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slideLayouts/slideLayout27.xml" ContentType="application/vnd.openxmlformats-officedocument.presentationml.slideLayout+xml"/>
  <Override PartName="/ppt/theme/theme5.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slideLayouts/slideLayout28.xml" ContentType="application/vnd.openxmlformats-officedocument.presentationml.slideLayout+xml"/>
  <Override PartName="/ppt/theme/theme6.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slideLayouts/slideLayout29.xml" ContentType="application/vnd.openxmlformats-officedocument.presentationml.slideLayout+xml"/>
  <Override PartName="/ppt/theme/theme7.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slideLayouts/slideLayout30.xml" ContentType="application/vnd.openxmlformats-officedocument.presentationml.slideLayout+xml"/>
  <Override PartName="/ppt/theme/theme8.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slideLayouts/slideLayout3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ags/tag29.xml" ContentType="application/vnd.openxmlformats-officedocument.presentationml.tags+xml"/>
  <Override PartName="/ppt/notesSlides/notesSlide1.xml" ContentType="application/vnd.openxmlformats-officedocument.presentationml.notesSlide+xml"/>
  <Override PartName="/ppt/tags/tag30.xml" ContentType="application/vnd.openxmlformats-officedocument.presentationml.tags+xml"/>
  <Override PartName="/ppt/notesSlides/notesSlide2.xml" ContentType="application/vnd.openxmlformats-officedocument.presentationml.notesSlide+xml"/>
  <Override PartName="/ppt/tags/tag31.xml" ContentType="application/vnd.openxmlformats-officedocument.presentationml.tags+xml"/>
  <Override PartName="/ppt/notesSlides/notesSlide3.xml" ContentType="application/vnd.openxmlformats-officedocument.presentationml.notesSlide+xml"/>
  <Override PartName="/ppt/tags/tag32.xml" ContentType="application/vnd.openxmlformats-officedocument.presentationml.tags+xml"/>
  <Override PartName="/ppt/notesSlides/notesSlide4.xml" ContentType="application/vnd.openxmlformats-officedocument.presentationml.notesSlide+xml"/>
  <Override PartName="/ppt/tags/tag33.xml" ContentType="application/vnd.openxmlformats-officedocument.presentationml.tags+xml"/>
  <Override PartName="/ppt/notesSlides/notesSlide5.xml" ContentType="application/vnd.openxmlformats-officedocument.presentationml.notesSlide+xml"/>
  <Override PartName="/ppt/tags/tag34.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5.xml" ContentType="application/vnd.openxmlformats-officedocument.presentationml.tags+xml"/>
  <Override PartName="/ppt/notesSlides/notesSlide7.xml" ContentType="application/vnd.openxmlformats-officedocument.presentationml.notesSlide+xml"/>
  <Override PartName="/ppt/tags/tag36.xml" ContentType="application/vnd.openxmlformats-officedocument.presentationml.tag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7.xml" ContentType="application/vnd.openxmlformats-officedocument.presentationml.tags+xml"/>
  <Override PartName="/ppt/notesSlides/notesSlide9.xml" ContentType="application/vnd.openxmlformats-officedocument.presentationml.notesSlide+xml"/>
  <Override PartName="/ppt/tags/tag38.xml" ContentType="application/vnd.openxmlformats-officedocument.presentationml.tags+xml"/>
  <Override PartName="/ppt/notesSlides/notesSlide10.xml" ContentType="application/vnd.openxmlformats-officedocument.presentationml.notesSlide+xml"/>
  <Override PartName="/ppt/tags/tag39.xml" ContentType="application/vnd.openxmlformats-officedocument.presentationml.tags+xml"/>
  <Override PartName="/ppt/notesSlides/notesSlide11.xml" ContentType="application/vnd.openxmlformats-officedocument.presentationml.notesSlide+xml"/>
  <Override PartName="/ppt/tags/tag40.xml" ContentType="application/vnd.openxmlformats-officedocument.presentationml.tags+xml"/>
  <Override PartName="/ppt/notesSlides/notesSlide12.xml" ContentType="application/vnd.openxmlformats-officedocument.presentationml.notesSlide+xml"/>
  <Override PartName="/ppt/tags/tag41.xml" ContentType="application/vnd.openxmlformats-officedocument.presentationml.tags+xml"/>
  <Override PartName="/ppt/notesSlides/notesSlide13.xml" ContentType="application/vnd.openxmlformats-officedocument.presentationml.notesSlide+xml"/>
  <Override PartName="/ppt/tags/tag42.xml" ContentType="application/vnd.openxmlformats-officedocument.presentationml.tags+xml"/>
  <Override PartName="/ppt/notesSlides/notesSlide14.xml" ContentType="application/vnd.openxmlformats-officedocument.presentationml.notesSlide+xml"/>
  <Override PartName="/ppt/tags/tag43.xml" ContentType="application/vnd.openxmlformats-officedocument.presentationml.tags+xml"/>
  <Override PartName="/ppt/notesSlides/notesSlide15.xml" ContentType="application/vnd.openxmlformats-officedocument.presentationml.notesSlide+xml"/>
  <Override PartName="/ppt/tags/tag44.xml" ContentType="application/vnd.openxmlformats-officedocument.presentationml.tags+xml"/>
  <Override PartName="/ppt/notesSlides/notesSlide16.xml" ContentType="application/vnd.openxmlformats-officedocument.presentationml.notesSlide+xml"/>
  <Override PartName="/ppt/tags/tag45.xml" ContentType="application/vnd.openxmlformats-officedocument.presentationml.tags+xml"/>
  <Override PartName="/ppt/notesSlides/notesSlide17.xml" ContentType="application/vnd.openxmlformats-officedocument.presentationml.notesSlide+xml"/>
  <Override PartName="/ppt/tags/tag46.xml" ContentType="application/vnd.openxmlformats-officedocument.presentationml.tags+xml"/>
  <Override PartName="/ppt/notesSlides/notesSlide18.xml" ContentType="application/vnd.openxmlformats-officedocument.presentationml.notesSlide+xml"/>
  <Override PartName="/ppt/tags/tag47.xml" ContentType="application/vnd.openxmlformats-officedocument.presentationml.tags+xml"/>
  <Override PartName="/ppt/notesSlides/notesSlide19.xml" ContentType="application/vnd.openxmlformats-officedocument.presentationml.notesSlide+xml"/>
  <Override PartName="/ppt/tags/tag48.xml" ContentType="application/vnd.openxmlformats-officedocument.presentationml.tags+xml"/>
  <Override PartName="/ppt/notesSlides/notesSlide20.xml" ContentType="application/vnd.openxmlformats-officedocument.presentationml.notesSlide+xml"/>
  <Override PartName="/ppt/tags/tag49.xml" ContentType="application/vnd.openxmlformats-officedocument.presentationml.tags+xml"/>
  <Override PartName="/ppt/notesSlides/notesSlide21.xml" ContentType="application/vnd.openxmlformats-officedocument.presentationml.notesSlide+xml"/>
  <Override PartName="/ppt/tags/tag50.xml" ContentType="application/vnd.openxmlformats-officedocument.presentationml.tags+xml"/>
  <Override PartName="/ppt/notesSlides/notesSlide22.xml" ContentType="application/vnd.openxmlformats-officedocument.presentationml.notesSlide+xml"/>
  <Override PartName="/ppt/tags/tag51.xml" ContentType="application/vnd.openxmlformats-officedocument.presentationml.tags+xml"/>
  <Override PartName="/ppt/notesSlides/notesSlide23.xml" ContentType="application/vnd.openxmlformats-officedocument.presentationml.notesSlide+xml"/>
  <Override PartName="/ppt/tags/tag52.xml" ContentType="application/vnd.openxmlformats-officedocument.presentationml.tags+xml"/>
  <Override PartName="/ppt/notesSlides/notesSlide24.xml" ContentType="application/vnd.openxmlformats-officedocument.presentationml.notesSlide+xml"/>
  <Override PartName="/ppt/tags/tag53.xml" ContentType="application/vnd.openxmlformats-officedocument.presentationml.tags+xml"/>
  <Override PartName="/ppt/notesSlides/notesSlide25.xml" ContentType="application/vnd.openxmlformats-officedocument.presentationml.notesSlide+xml"/>
  <Override PartName="/ppt/tags/tag54.xml" ContentType="application/vnd.openxmlformats-officedocument.presentationml.tags+xml"/>
  <Override PartName="/ppt/notesSlides/notesSlide26.xml" ContentType="application/vnd.openxmlformats-officedocument.presentationml.notesSlide+xml"/>
  <Override PartName="/ppt/tags/tag55.xml" ContentType="application/vnd.openxmlformats-officedocument.presentationml.tags+xml"/>
  <Override PartName="/ppt/notesSlides/notesSlide27.xml" ContentType="application/vnd.openxmlformats-officedocument.presentationml.notesSlide+xml"/>
  <Override PartName="/ppt/tags/tag56.xml" ContentType="application/vnd.openxmlformats-officedocument.presentationml.tags+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57.xml" ContentType="application/vnd.openxmlformats-officedocument.presentationml.tags+xml"/>
  <Override PartName="/ppt/notesSlides/notesSlide29.xml" ContentType="application/vnd.openxmlformats-officedocument.presentationml.notesSlide+xml"/>
  <Override PartName="/ppt/tags/tag58.xml" ContentType="application/vnd.openxmlformats-officedocument.presentationml.tags+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59.xml" ContentType="application/vnd.openxmlformats-officedocument.presentationml.tags+xml"/>
  <Override PartName="/ppt/notesSlides/notesSlide31.xml" ContentType="application/vnd.openxmlformats-officedocument.presentationml.notesSlide+xml"/>
  <Override PartName="/ppt/tags/tag60.xml" ContentType="application/vnd.openxmlformats-officedocument.presentationml.tags+xml"/>
  <Override PartName="/ppt/notesSlides/notesSlide32.xml" ContentType="application/vnd.openxmlformats-officedocument.presentationml.notesSlide+xml"/>
  <Override PartName="/ppt/tags/tag61.xml" ContentType="application/vnd.openxmlformats-officedocument.presentationml.tags+xml"/>
  <Override PartName="/ppt/notesSlides/notesSlide33.xml" ContentType="application/vnd.openxmlformats-officedocument.presentationml.notesSlide+xml"/>
  <Override PartName="/ppt/tags/tag62.xml" ContentType="application/vnd.openxmlformats-officedocument.presentationml.tags+xml"/>
  <Override PartName="/ppt/notesSlides/notesSlide34.xml" ContentType="application/vnd.openxmlformats-officedocument.presentationml.notesSlide+xml"/>
  <Override PartName="/ppt/tags/tag63.xml" ContentType="application/vnd.openxmlformats-officedocument.presentationml.tags+xml"/>
  <Override PartName="/ppt/notesSlides/notesSlide35.xml" ContentType="application/vnd.openxmlformats-officedocument.presentationml.notesSlide+xml"/>
  <Override PartName="/ppt/tags/tag64.xml" ContentType="application/vnd.openxmlformats-officedocument.presentationml.tags+xml"/>
  <Override PartName="/ppt/notesSlides/notesSlide36.xml" ContentType="application/vnd.openxmlformats-officedocument.presentationml.notesSlide+xml"/>
  <Override PartName="/ppt/tags/tag65.xml" ContentType="application/vnd.openxmlformats-officedocument.presentationml.tags+xml"/>
  <Override PartName="/ppt/notesSlides/notesSlide37.xml" ContentType="application/vnd.openxmlformats-officedocument.presentationml.notesSlide+xml"/>
  <Override PartName="/ppt/tags/tag66.xml" ContentType="application/vnd.openxmlformats-officedocument.presentationml.tags+xml"/>
  <Override PartName="/ppt/notesSlides/notesSlide38.xml" ContentType="application/vnd.openxmlformats-officedocument.presentationml.notesSlide+xml"/>
  <Override PartName="/ppt/tags/tag67.xml" ContentType="application/vnd.openxmlformats-officedocument.presentationml.tags+xml"/>
  <Override PartName="/ppt/notesSlides/notesSlide39.xml" ContentType="application/vnd.openxmlformats-officedocument.presentationml.notesSlide+xml"/>
  <Override PartName="/ppt/tags/tag68.xml" ContentType="application/vnd.openxmlformats-officedocument.presentationml.tags+xml"/>
  <Override PartName="/ppt/notesSlides/notesSlide40.xml" ContentType="application/vnd.openxmlformats-officedocument.presentationml.notesSlide+xml"/>
  <Override PartName="/ppt/tags/tag69.xml" ContentType="application/vnd.openxmlformats-officedocument.presentationml.tags+xml"/>
  <Override PartName="/ppt/notesSlides/notesSlide41.xml" ContentType="application/vnd.openxmlformats-officedocument.presentationml.notesSlide+xml"/>
  <Override PartName="/ppt/tags/tag70.xml" ContentType="application/vnd.openxmlformats-officedocument.presentationml.tags+xml"/>
  <Override PartName="/ppt/notesSlides/notesSlide42.xml" ContentType="application/vnd.openxmlformats-officedocument.presentationml.notesSlide+xml"/>
  <Override PartName="/ppt/tags/tag71.xml" ContentType="application/vnd.openxmlformats-officedocument.presentationml.tags+xml"/>
  <Override PartName="/ppt/notesSlides/notesSlide43.xml" ContentType="application/vnd.openxmlformats-officedocument.presentationml.notesSlide+xml"/>
  <Override PartName="/ppt/tags/tag72.xml" ContentType="application/vnd.openxmlformats-officedocument.presentationml.tags+xml"/>
  <Override PartName="/ppt/notesSlides/notesSlide44.xml" ContentType="application/vnd.openxmlformats-officedocument.presentationml.notesSlide+xml"/>
  <Override PartName="/ppt/tags/tag73.xml" ContentType="application/vnd.openxmlformats-officedocument.presentationml.tags+xml"/>
  <Override PartName="/ppt/notesSlides/notesSlide45.xml" ContentType="application/vnd.openxmlformats-officedocument.presentationml.notesSlide+xml"/>
  <Override PartName="/ppt/tags/tag74.xml" ContentType="application/vnd.openxmlformats-officedocument.presentationml.tags+xml"/>
  <Override PartName="/ppt/notesSlides/notesSlide46.xml" ContentType="application/vnd.openxmlformats-officedocument.presentationml.notesSlide+xml"/>
  <Override PartName="/ppt/tags/tag75.xml" ContentType="application/vnd.openxmlformats-officedocument.presentationml.tags+xml"/>
  <Override PartName="/ppt/notesSlides/notesSlide47.xml" ContentType="application/vnd.openxmlformats-officedocument.presentationml.notesSlide+xml"/>
  <Override PartName="/ppt/tags/tag76.xml" ContentType="application/vnd.openxmlformats-officedocument.presentationml.tags+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6" r:id="rId4"/>
    <p:sldMasterId id="2147483670" r:id="rId5"/>
    <p:sldMasterId id="2147483678" r:id="rId6"/>
    <p:sldMasterId id="2147483681" r:id="rId7"/>
    <p:sldMasterId id="2147483686" r:id="rId8"/>
    <p:sldMasterId id="2147483688" r:id="rId9"/>
    <p:sldMasterId id="2147483690" r:id="rId10"/>
    <p:sldMasterId id="2147483692" r:id="rId11"/>
    <p:sldMasterId id="2147483683" r:id="rId12"/>
  </p:sldMasterIdLst>
  <p:notesMasterIdLst>
    <p:notesMasterId r:id="rId61"/>
  </p:notesMasterIdLst>
  <p:handoutMasterIdLst>
    <p:handoutMasterId r:id="rId62"/>
  </p:handoutMasterIdLst>
  <p:sldIdLst>
    <p:sldId id="256" r:id="rId13"/>
    <p:sldId id="288" r:id="rId14"/>
    <p:sldId id="335" r:id="rId15"/>
    <p:sldId id="289" r:id="rId16"/>
    <p:sldId id="306" r:id="rId17"/>
    <p:sldId id="307" r:id="rId18"/>
    <p:sldId id="310" r:id="rId19"/>
    <p:sldId id="291" r:id="rId20"/>
    <p:sldId id="297" r:id="rId21"/>
    <p:sldId id="323" r:id="rId22"/>
    <p:sldId id="309" r:id="rId23"/>
    <p:sldId id="324" r:id="rId24"/>
    <p:sldId id="325" r:id="rId25"/>
    <p:sldId id="326" r:id="rId26"/>
    <p:sldId id="327" r:id="rId27"/>
    <p:sldId id="314" r:id="rId28"/>
    <p:sldId id="318" r:id="rId29"/>
    <p:sldId id="308" r:id="rId30"/>
    <p:sldId id="336" r:id="rId31"/>
    <p:sldId id="290" r:id="rId32"/>
    <p:sldId id="338" r:id="rId33"/>
    <p:sldId id="329" r:id="rId34"/>
    <p:sldId id="312" r:id="rId35"/>
    <p:sldId id="261" r:id="rId36"/>
    <p:sldId id="320" r:id="rId37"/>
    <p:sldId id="330" r:id="rId38"/>
    <p:sldId id="333" r:id="rId39"/>
    <p:sldId id="331" r:id="rId40"/>
    <p:sldId id="264" r:id="rId41"/>
    <p:sldId id="265" r:id="rId42"/>
    <p:sldId id="266" r:id="rId43"/>
    <p:sldId id="321" r:id="rId44"/>
    <p:sldId id="332" r:id="rId45"/>
    <p:sldId id="313" r:id="rId46"/>
    <p:sldId id="269" r:id="rId47"/>
    <p:sldId id="322" r:id="rId48"/>
    <p:sldId id="271" r:id="rId49"/>
    <p:sldId id="272" r:id="rId50"/>
    <p:sldId id="334" r:id="rId51"/>
    <p:sldId id="273" r:id="rId52"/>
    <p:sldId id="337" r:id="rId53"/>
    <p:sldId id="277" r:id="rId54"/>
    <p:sldId id="279" r:id="rId55"/>
    <p:sldId id="281" r:id="rId56"/>
    <p:sldId id="283" r:id="rId57"/>
    <p:sldId id="285" r:id="rId58"/>
    <p:sldId id="287" r:id="rId59"/>
    <p:sldId id="311" r:id="rId60"/>
  </p:sldIdLst>
  <p:sldSz cx="9144000" cy="6858000" type="screen4x3"/>
  <p:notesSz cx="7010400" cy="9236075"/>
  <p:custDataLst>
    <p:tags r:id="rId6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909E25D-D1C3-481F-9452-B11329BB32C7}">
          <p14:sldIdLst>
            <p14:sldId id="256"/>
            <p14:sldId id="288"/>
            <p14:sldId id="335"/>
          </p14:sldIdLst>
        </p14:section>
        <p14:section name="Trip Planning" id="{91989A16-1199-494B-8804-A006AE19DFA8}">
          <p14:sldIdLst>
            <p14:sldId id="289"/>
            <p14:sldId id="306"/>
            <p14:sldId id="307"/>
            <p14:sldId id="310"/>
            <p14:sldId id="291"/>
            <p14:sldId id="297"/>
            <p14:sldId id="323"/>
            <p14:sldId id="309"/>
            <p14:sldId id="324"/>
            <p14:sldId id="325"/>
            <p14:sldId id="326"/>
            <p14:sldId id="327"/>
            <p14:sldId id="314"/>
            <p14:sldId id="318"/>
            <p14:sldId id="308"/>
            <p14:sldId id="336"/>
          </p14:sldIdLst>
        </p14:section>
        <p14:section name="Hours of Service" id="{21A98AD9-2E75-47AB-A1FD-4040BB564B5C}">
          <p14:sldIdLst>
            <p14:sldId id="290"/>
            <p14:sldId id="338"/>
            <p14:sldId id="329"/>
          </p14:sldIdLst>
        </p14:section>
        <p14:section name="On and Off Duty" id="{D9718633-DCA4-4C8A-87EE-B981E92FA8B8}">
          <p14:sldIdLst>
            <p14:sldId id="312"/>
            <p14:sldId id="261"/>
            <p14:sldId id="320"/>
            <p14:sldId id="330"/>
            <p14:sldId id="333"/>
            <p14:sldId id="331"/>
            <p14:sldId id="264"/>
            <p14:sldId id="265"/>
            <p14:sldId id="266"/>
            <p14:sldId id="321"/>
            <p14:sldId id="332"/>
          </p14:sldIdLst>
        </p14:section>
        <p14:section name="Log Books" id="{F604E2F9-9509-483C-95B1-09CC07A9C9C1}">
          <p14:sldIdLst>
            <p14:sldId id="313"/>
            <p14:sldId id="269"/>
            <p14:sldId id="322"/>
            <p14:sldId id="271"/>
            <p14:sldId id="272"/>
            <p14:sldId id="334"/>
            <p14:sldId id="273"/>
            <p14:sldId id="337"/>
          </p14:sldIdLst>
        </p14:section>
        <p14:section name="Wrap Up" id="{29187657-EE2E-4377-A33A-1A5B672C75B7}">
          <p14:sldIdLst>
            <p14:sldId id="277"/>
            <p14:sldId id="279"/>
            <p14:sldId id="281"/>
            <p14:sldId id="283"/>
            <p14:sldId id="285"/>
            <p14:sldId id="287"/>
          </p14:sldIdLst>
        </p14:section>
        <p14:section name="Knowledge Check" id="{CBCBDBEA-575B-445E-AF53-39435C66C16B}">
          <p14:sldIdLst>
            <p14:sldId id="31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73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92A0"/>
    <a:srgbClr val="5FB743"/>
    <a:srgbClr val="5BC0CA"/>
    <a:srgbClr val="63BB46"/>
    <a:srgbClr val="2D97E5"/>
    <a:srgbClr val="417E2E"/>
    <a:srgbClr val="FDD106"/>
    <a:srgbClr val="2591CB"/>
    <a:srgbClr val="AFBEC5"/>
    <a:srgbClr val="F57A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4" autoAdjust="0"/>
    <p:restoredTop sz="69856" autoAdjust="0"/>
  </p:normalViewPr>
  <p:slideViewPr>
    <p:cSldViewPr snapToGrid="0">
      <p:cViewPr varScale="1">
        <p:scale>
          <a:sx n="59" d="100"/>
          <a:sy n="59" d="100"/>
        </p:scale>
        <p:origin x="1572" y="60"/>
      </p:cViewPr>
      <p:guideLst/>
    </p:cSldViewPr>
  </p:slideViewPr>
  <p:outlineViewPr>
    <p:cViewPr>
      <p:scale>
        <a:sx n="33" d="100"/>
        <a:sy n="33" d="100"/>
      </p:scale>
      <p:origin x="0" y="-41904"/>
    </p:cViewPr>
  </p:outlineViewPr>
  <p:notesTextViewPr>
    <p:cViewPr>
      <p:scale>
        <a:sx n="3" d="2"/>
        <a:sy n="3" d="2"/>
      </p:scale>
      <p:origin x="0" y="0"/>
    </p:cViewPr>
  </p:notesTextViewPr>
  <p:sorterViewPr>
    <p:cViewPr varScale="1">
      <p:scale>
        <a:sx n="1" d="1"/>
        <a:sy n="1" d="1"/>
      </p:scale>
      <p:origin x="0" y="-5718"/>
    </p:cViewPr>
  </p:sorterViewPr>
  <p:notesViewPr>
    <p:cSldViewPr snapToGrid="0">
      <p:cViewPr varScale="1">
        <p:scale>
          <a:sx n="69" d="100"/>
          <a:sy n="69" d="100"/>
        </p:scale>
        <p:origin x="323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3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theme" Target="theme/theme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4588EF-662F-4E2A-831B-2A9031A547F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95D3AE40-E40F-4147-B843-61AD25AF77D1}">
      <dgm:prSet phldrT="[Text]" custT="1"/>
      <dgm:spPr/>
      <dgm:t>
        <a:bodyPr/>
        <a:lstStyle/>
        <a:p>
          <a:r>
            <a:rPr lang="en-US" sz="2000" dirty="0" smtClean="0">
              <a:solidFill>
                <a:schemeClr val="bg1"/>
              </a:solidFill>
              <a:latin typeface="Calibri Light" panose="020F0302020204030204" pitchFamily="34" charset="0"/>
            </a:rPr>
            <a:t>Personal</a:t>
          </a:r>
          <a:endParaRPr lang="en-US" sz="2000" dirty="0">
            <a:solidFill>
              <a:schemeClr val="bg1"/>
            </a:solidFill>
          </a:endParaRPr>
        </a:p>
      </dgm:t>
    </dgm:pt>
    <dgm:pt modelId="{DBC21E8A-AB85-4E1E-BF3C-8F9CD7A1BFFF}" type="parTrans" cxnId="{BC85E451-F6F3-407D-8A8F-273419E88883}">
      <dgm:prSet/>
      <dgm:spPr/>
      <dgm:t>
        <a:bodyPr/>
        <a:lstStyle/>
        <a:p>
          <a:endParaRPr lang="en-US" sz="2400"/>
        </a:p>
      </dgm:t>
    </dgm:pt>
    <dgm:pt modelId="{9A896B76-7B90-476D-873F-1D05CADE79F7}" type="sibTrans" cxnId="{BC85E451-F6F3-407D-8A8F-273419E88883}">
      <dgm:prSet/>
      <dgm:spPr/>
      <dgm:t>
        <a:bodyPr/>
        <a:lstStyle/>
        <a:p>
          <a:endParaRPr lang="en-US" sz="2400"/>
        </a:p>
      </dgm:t>
    </dgm:pt>
    <dgm:pt modelId="{7A87AB75-DE8B-4394-B5C2-1D4A7337AF6F}">
      <dgm:prSet custT="1"/>
      <dgm:spPr/>
      <dgm:t>
        <a:bodyPr/>
        <a:lstStyle/>
        <a:p>
          <a:r>
            <a:rPr lang="en-US" sz="2000" dirty="0" smtClean="0">
              <a:solidFill>
                <a:schemeClr val="bg1"/>
              </a:solidFill>
              <a:latin typeface="Calibri Light" panose="020F0302020204030204" pitchFamily="34" charset="0"/>
            </a:rPr>
            <a:t>Paperwork</a:t>
          </a:r>
        </a:p>
      </dgm:t>
    </dgm:pt>
    <dgm:pt modelId="{71731C1B-96F1-4D2B-A4E5-13472F58718C}" type="parTrans" cxnId="{C73CAFEF-36B6-4EDD-AE87-C3468537C95D}">
      <dgm:prSet/>
      <dgm:spPr/>
      <dgm:t>
        <a:bodyPr/>
        <a:lstStyle/>
        <a:p>
          <a:endParaRPr lang="en-US" sz="2400"/>
        </a:p>
      </dgm:t>
    </dgm:pt>
    <dgm:pt modelId="{64EBF4F1-BA11-40BC-A4D5-DD2D3EECC3D6}" type="sibTrans" cxnId="{C73CAFEF-36B6-4EDD-AE87-C3468537C95D}">
      <dgm:prSet/>
      <dgm:spPr/>
      <dgm:t>
        <a:bodyPr/>
        <a:lstStyle/>
        <a:p>
          <a:endParaRPr lang="en-US" sz="2400"/>
        </a:p>
      </dgm:t>
    </dgm:pt>
    <dgm:pt modelId="{B7402CB9-3870-4C94-9654-4B5569A094BB}">
      <dgm:prSet custT="1"/>
      <dgm:spPr/>
      <dgm:t>
        <a:bodyPr/>
        <a:lstStyle/>
        <a:p>
          <a:r>
            <a:rPr lang="en-US" sz="2000" dirty="0" smtClean="0">
              <a:solidFill>
                <a:schemeClr val="bg1"/>
              </a:solidFill>
              <a:latin typeface="Calibri Light" panose="020F0302020204030204" pitchFamily="34" charset="0"/>
            </a:rPr>
            <a:t/>
          </a:r>
          <a:br>
            <a:rPr lang="en-US" sz="2000" dirty="0" smtClean="0">
              <a:solidFill>
                <a:schemeClr val="bg1"/>
              </a:solidFill>
              <a:latin typeface="Calibri Light" panose="020F0302020204030204" pitchFamily="34" charset="0"/>
            </a:rPr>
          </a:br>
          <a:r>
            <a:rPr lang="en-US" sz="2000" dirty="0" smtClean="0">
              <a:solidFill>
                <a:schemeClr val="bg1"/>
              </a:solidFill>
              <a:latin typeface="Calibri Light" panose="020F0302020204030204" pitchFamily="34" charset="0"/>
            </a:rPr>
            <a:t>Route &amp;</a:t>
          </a:r>
        </a:p>
        <a:p>
          <a:r>
            <a:rPr lang="en-US" sz="2000" dirty="0" smtClean="0">
              <a:solidFill>
                <a:schemeClr val="bg1"/>
              </a:solidFill>
              <a:latin typeface="Calibri Light" panose="020F0302020204030204" pitchFamily="34" charset="0"/>
            </a:rPr>
            <a:t>Schedule</a:t>
          </a:r>
          <a:endParaRPr lang="en-CA" sz="2000" dirty="0">
            <a:solidFill>
              <a:schemeClr val="bg1"/>
            </a:solidFill>
            <a:latin typeface="Calibri Light" panose="020F0302020204030204" pitchFamily="34" charset="0"/>
          </a:endParaRPr>
        </a:p>
      </dgm:t>
    </dgm:pt>
    <dgm:pt modelId="{36A7E0E0-05EE-4D7A-AA1F-1BE8110F6430}" type="parTrans" cxnId="{710C2731-8FEC-4154-AA26-1A6D90BAD0D0}">
      <dgm:prSet/>
      <dgm:spPr/>
      <dgm:t>
        <a:bodyPr/>
        <a:lstStyle/>
        <a:p>
          <a:endParaRPr lang="en-US" sz="2400"/>
        </a:p>
      </dgm:t>
    </dgm:pt>
    <dgm:pt modelId="{03D66285-97E9-430E-9A32-1335C623098D}" type="sibTrans" cxnId="{710C2731-8FEC-4154-AA26-1A6D90BAD0D0}">
      <dgm:prSet/>
      <dgm:spPr/>
      <dgm:t>
        <a:bodyPr/>
        <a:lstStyle/>
        <a:p>
          <a:endParaRPr lang="en-US" sz="2400"/>
        </a:p>
      </dgm:t>
    </dgm:pt>
    <dgm:pt modelId="{42A71810-FBFD-4738-91DD-9148EFF7D797}">
      <dgm:prSet phldrT="[Text]" custT="1"/>
      <dgm:spPr/>
      <dgm:t>
        <a:bodyPr/>
        <a:lstStyle/>
        <a:p>
          <a:r>
            <a:rPr lang="en-US" sz="2000" dirty="0" smtClean="0">
              <a:solidFill>
                <a:schemeClr val="tx1">
                  <a:lumMod val="75000"/>
                  <a:lumOff val="25000"/>
                </a:schemeClr>
              </a:solidFill>
              <a:latin typeface="Calibri Light" panose="020F0302020204030204" pitchFamily="34" charset="0"/>
            </a:rPr>
            <a:t>Personal identification</a:t>
          </a:r>
          <a:endParaRPr lang="en-US" sz="2000" dirty="0">
            <a:solidFill>
              <a:schemeClr val="tx1">
                <a:lumMod val="75000"/>
                <a:lumOff val="25000"/>
              </a:schemeClr>
            </a:solidFill>
            <a:latin typeface="Calibri Light" panose="020F0302020204030204" pitchFamily="34" charset="0"/>
          </a:endParaRPr>
        </a:p>
      </dgm:t>
    </dgm:pt>
    <dgm:pt modelId="{307336F9-7700-4D72-8FEA-81737CE5C05B}" type="parTrans" cxnId="{7AF0F67D-2262-4F0A-B8D4-D7B6CAE47374}">
      <dgm:prSet/>
      <dgm:spPr/>
      <dgm:t>
        <a:bodyPr/>
        <a:lstStyle/>
        <a:p>
          <a:endParaRPr lang="en-US"/>
        </a:p>
      </dgm:t>
    </dgm:pt>
    <dgm:pt modelId="{D496B6F8-8498-4F8B-B08B-DFA4F201B3B8}" type="sibTrans" cxnId="{7AF0F67D-2262-4F0A-B8D4-D7B6CAE47374}">
      <dgm:prSet/>
      <dgm:spPr/>
      <dgm:t>
        <a:bodyPr/>
        <a:lstStyle/>
        <a:p>
          <a:endParaRPr lang="en-US"/>
        </a:p>
      </dgm:t>
    </dgm:pt>
    <dgm:pt modelId="{581D24E8-46F4-4B7E-BEA1-2335BA92C1B0}">
      <dgm:prSet phldrT="[Text]" custT="1"/>
      <dgm:spPr/>
      <dgm:t>
        <a:bodyPr/>
        <a:lstStyle/>
        <a:p>
          <a:r>
            <a:rPr lang="en-US" sz="2000" dirty="0" smtClean="0">
              <a:solidFill>
                <a:schemeClr val="tx1">
                  <a:lumMod val="75000"/>
                  <a:lumOff val="25000"/>
                </a:schemeClr>
              </a:solidFill>
              <a:latin typeface="Calibri Light" panose="020F0302020204030204" pitchFamily="34" charset="0"/>
            </a:rPr>
            <a:t>Sleeping arrangements</a:t>
          </a:r>
          <a:endParaRPr lang="en-US" sz="2000" dirty="0">
            <a:solidFill>
              <a:schemeClr val="tx1">
                <a:lumMod val="75000"/>
                <a:lumOff val="25000"/>
              </a:schemeClr>
            </a:solidFill>
            <a:latin typeface="Calibri Light" panose="020F0302020204030204" pitchFamily="34" charset="0"/>
          </a:endParaRPr>
        </a:p>
      </dgm:t>
    </dgm:pt>
    <dgm:pt modelId="{91354C81-3526-4698-BE79-337948C32BAD}" type="parTrans" cxnId="{F9937F6C-569A-4672-A683-795C6543980E}">
      <dgm:prSet/>
      <dgm:spPr/>
      <dgm:t>
        <a:bodyPr/>
        <a:lstStyle/>
        <a:p>
          <a:endParaRPr lang="en-US"/>
        </a:p>
      </dgm:t>
    </dgm:pt>
    <dgm:pt modelId="{C46A07C8-B9CD-46F0-9C10-9603C02E98F3}" type="sibTrans" cxnId="{F9937F6C-569A-4672-A683-795C6543980E}">
      <dgm:prSet/>
      <dgm:spPr/>
      <dgm:t>
        <a:bodyPr/>
        <a:lstStyle/>
        <a:p>
          <a:endParaRPr lang="en-US"/>
        </a:p>
      </dgm:t>
    </dgm:pt>
    <dgm:pt modelId="{1E695005-6259-4857-BC6B-3100DF23AC48}">
      <dgm:prSet phldrT="[Text]" custT="1"/>
      <dgm:spPr/>
      <dgm:t>
        <a:bodyPr/>
        <a:lstStyle/>
        <a:p>
          <a:r>
            <a:rPr lang="en-US" sz="2000" dirty="0" smtClean="0">
              <a:solidFill>
                <a:schemeClr val="tx1">
                  <a:lumMod val="75000"/>
                  <a:lumOff val="25000"/>
                </a:schemeClr>
              </a:solidFill>
              <a:latin typeface="Calibri Light" panose="020F0302020204030204" pitchFamily="34" charset="0"/>
            </a:rPr>
            <a:t>Electronic devices, books or entertainment</a:t>
          </a:r>
          <a:endParaRPr lang="en-US" sz="2000" dirty="0">
            <a:solidFill>
              <a:schemeClr val="tx1">
                <a:lumMod val="75000"/>
                <a:lumOff val="25000"/>
              </a:schemeClr>
            </a:solidFill>
            <a:latin typeface="Calibri Light" panose="020F0302020204030204" pitchFamily="34" charset="0"/>
          </a:endParaRPr>
        </a:p>
      </dgm:t>
    </dgm:pt>
    <dgm:pt modelId="{1ADCCA5F-A720-4003-BB2A-10262ACEF592}" type="parTrans" cxnId="{33B78613-4B13-4007-9864-351734AD2D07}">
      <dgm:prSet/>
      <dgm:spPr/>
      <dgm:t>
        <a:bodyPr/>
        <a:lstStyle/>
        <a:p>
          <a:endParaRPr lang="en-US"/>
        </a:p>
      </dgm:t>
    </dgm:pt>
    <dgm:pt modelId="{EFE3ADED-7571-487D-A2B0-DEB1EE3C506F}" type="sibTrans" cxnId="{33B78613-4B13-4007-9864-351734AD2D07}">
      <dgm:prSet/>
      <dgm:spPr/>
      <dgm:t>
        <a:bodyPr/>
        <a:lstStyle/>
        <a:p>
          <a:endParaRPr lang="en-US"/>
        </a:p>
      </dgm:t>
    </dgm:pt>
    <dgm:pt modelId="{40F89B60-6F4A-4045-919F-28A5832E4E12}">
      <dgm:prSet custT="1"/>
      <dgm:spPr/>
      <dgm:t>
        <a:bodyPr/>
        <a:lstStyle/>
        <a:p>
          <a:r>
            <a:rPr lang="en-US" sz="2000" dirty="0" smtClean="0">
              <a:solidFill>
                <a:schemeClr val="tx1">
                  <a:lumMod val="75000"/>
                  <a:lumOff val="25000"/>
                </a:schemeClr>
              </a:solidFill>
              <a:latin typeface="Calibri Light" panose="020F0302020204030204" pitchFamily="34" charset="0"/>
            </a:rPr>
            <a:t>Vehicle documents</a:t>
          </a:r>
        </a:p>
      </dgm:t>
    </dgm:pt>
    <dgm:pt modelId="{69E044F7-9165-4002-87AF-91A49E83274B}" type="parTrans" cxnId="{323C340A-E2A5-49A5-B716-CA9E521E3014}">
      <dgm:prSet/>
      <dgm:spPr/>
      <dgm:t>
        <a:bodyPr/>
        <a:lstStyle/>
        <a:p>
          <a:endParaRPr lang="en-US"/>
        </a:p>
      </dgm:t>
    </dgm:pt>
    <dgm:pt modelId="{2263C805-D01A-444F-A798-AFB8778203E4}" type="sibTrans" cxnId="{323C340A-E2A5-49A5-B716-CA9E521E3014}">
      <dgm:prSet/>
      <dgm:spPr/>
      <dgm:t>
        <a:bodyPr/>
        <a:lstStyle/>
        <a:p>
          <a:endParaRPr lang="en-US"/>
        </a:p>
      </dgm:t>
    </dgm:pt>
    <dgm:pt modelId="{E2141620-DB7A-4ED1-8E70-D91B1E03C86C}">
      <dgm:prSet custT="1"/>
      <dgm:spPr/>
      <dgm:t>
        <a:bodyPr/>
        <a:lstStyle/>
        <a:p>
          <a:r>
            <a:rPr lang="en-CA" sz="2000" dirty="0" smtClean="0">
              <a:solidFill>
                <a:schemeClr val="tx1">
                  <a:lumMod val="75000"/>
                  <a:lumOff val="25000"/>
                </a:schemeClr>
              </a:solidFill>
              <a:latin typeface="Calibri Light" panose="020F0302020204030204" pitchFamily="34" charset="0"/>
            </a:rPr>
            <a:t>Vehicle weight or dimension restrictions </a:t>
          </a:r>
          <a:endParaRPr lang="en-CA" sz="2000" dirty="0">
            <a:solidFill>
              <a:schemeClr val="tx1">
                <a:lumMod val="75000"/>
                <a:lumOff val="25000"/>
              </a:schemeClr>
            </a:solidFill>
            <a:latin typeface="Calibri Light" panose="020F0302020204030204" pitchFamily="34" charset="0"/>
          </a:endParaRPr>
        </a:p>
      </dgm:t>
    </dgm:pt>
    <dgm:pt modelId="{F7BB6B39-6244-4E4E-9054-6AB3BB8BEFF2}" type="parTrans" cxnId="{6A9DF09E-5BA8-4602-827E-A3E01326D930}">
      <dgm:prSet/>
      <dgm:spPr/>
      <dgm:t>
        <a:bodyPr/>
        <a:lstStyle/>
        <a:p>
          <a:endParaRPr lang="en-US"/>
        </a:p>
      </dgm:t>
    </dgm:pt>
    <dgm:pt modelId="{6F98D9D8-26F2-49F2-B9DF-179C3065968F}" type="sibTrans" cxnId="{6A9DF09E-5BA8-4602-827E-A3E01326D930}">
      <dgm:prSet/>
      <dgm:spPr/>
      <dgm:t>
        <a:bodyPr/>
        <a:lstStyle/>
        <a:p>
          <a:endParaRPr lang="en-US"/>
        </a:p>
      </dgm:t>
    </dgm:pt>
    <dgm:pt modelId="{A4DECE69-A2CD-45E0-95A2-D76CD8B5C69D}">
      <dgm:prSet custT="1"/>
      <dgm:spPr/>
      <dgm:t>
        <a:bodyPr/>
        <a:lstStyle/>
        <a:p>
          <a:r>
            <a:rPr lang="en-US" sz="2000" dirty="0" smtClean="0">
              <a:solidFill>
                <a:schemeClr val="tx1">
                  <a:lumMod val="75000"/>
                  <a:lumOff val="25000"/>
                </a:schemeClr>
              </a:solidFill>
              <a:latin typeface="Calibri Light" panose="020F0302020204030204" pitchFamily="34" charset="0"/>
            </a:rPr>
            <a:t>Driver documents</a:t>
          </a:r>
        </a:p>
      </dgm:t>
    </dgm:pt>
    <dgm:pt modelId="{60B5B1CC-51A4-45A5-AD22-8C3850567411}" type="parTrans" cxnId="{061AB58C-8C73-4E50-BFCC-3A34602B3422}">
      <dgm:prSet/>
      <dgm:spPr/>
      <dgm:t>
        <a:bodyPr/>
        <a:lstStyle/>
        <a:p>
          <a:endParaRPr lang="en-US"/>
        </a:p>
      </dgm:t>
    </dgm:pt>
    <dgm:pt modelId="{213E7862-ECD5-4201-B7CE-F93837E1AAAE}" type="sibTrans" cxnId="{061AB58C-8C73-4E50-BFCC-3A34602B3422}">
      <dgm:prSet/>
      <dgm:spPr/>
      <dgm:t>
        <a:bodyPr/>
        <a:lstStyle/>
        <a:p>
          <a:endParaRPr lang="en-US"/>
        </a:p>
      </dgm:t>
    </dgm:pt>
    <dgm:pt modelId="{4B617883-1131-4D27-A0A1-1CDAB9CCE70C}">
      <dgm:prSet custT="1"/>
      <dgm:spPr/>
      <dgm:t>
        <a:bodyPr/>
        <a:lstStyle/>
        <a:p>
          <a:r>
            <a:rPr lang="en-US" sz="2000" dirty="0" smtClean="0">
              <a:solidFill>
                <a:schemeClr val="tx1">
                  <a:lumMod val="75000"/>
                  <a:lumOff val="25000"/>
                </a:schemeClr>
              </a:solidFill>
              <a:latin typeface="Calibri Light" panose="020F0302020204030204" pitchFamily="34" charset="0"/>
            </a:rPr>
            <a:t>Shipping/cargo documents</a:t>
          </a:r>
        </a:p>
      </dgm:t>
    </dgm:pt>
    <dgm:pt modelId="{1DF22D16-F61A-4B3A-855B-EB5D982F3506}" type="parTrans" cxnId="{49A41BF3-D875-402F-A2F9-5FC81FB5FE90}">
      <dgm:prSet/>
      <dgm:spPr/>
      <dgm:t>
        <a:bodyPr/>
        <a:lstStyle/>
        <a:p>
          <a:endParaRPr lang="en-US"/>
        </a:p>
      </dgm:t>
    </dgm:pt>
    <dgm:pt modelId="{A17D64F5-2E37-4063-95F9-BE13451B0327}" type="sibTrans" cxnId="{49A41BF3-D875-402F-A2F9-5FC81FB5FE90}">
      <dgm:prSet/>
      <dgm:spPr/>
      <dgm:t>
        <a:bodyPr/>
        <a:lstStyle/>
        <a:p>
          <a:endParaRPr lang="en-US"/>
        </a:p>
      </dgm:t>
    </dgm:pt>
    <dgm:pt modelId="{E1D80B86-55BA-4251-B61B-EEB822AE0EA9}">
      <dgm:prSet custT="1"/>
      <dgm:spPr/>
      <dgm:t>
        <a:bodyPr/>
        <a:lstStyle/>
        <a:p>
          <a:r>
            <a:rPr lang="en-CA" sz="2000" dirty="0" smtClean="0">
              <a:solidFill>
                <a:schemeClr val="tx1">
                  <a:lumMod val="75000"/>
                  <a:lumOff val="25000"/>
                </a:schemeClr>
              </a:solidFill>
              <a:latin typeface="Calibri Light" panose="020F0302020204030204" pitchFamily="34" charset="0"/>
            </a:rPr>
            <a:t>Road restrictions</a:t>
          </a:r>
          <a:endParaRPr lang="en-CA" sz="2000" dirty="0">
            <a:solidFill>
              <a:schemeClr val="tx1">
                <a:lumMod val="75000"/>
                <a:lumOff val="25000"/>
              </a:schemeClr>
            </a:solidFill>
            <a:latin typeface="Calibri Light" panose="020F0302020204030204" pitchFamily="34" charset="0"/>
          </a:endParaRPr>
        </a:p>
      </dgm:t>
    </dgm:pt>
    <dgm:pt modelId="{9B36353D-D7F8-4E5E-BA13-609E1CFF3852}" type="parTrans" cxnId="{E93C7400-7890-439C-8E66-3DCCC0F78047}">
      <dgm:prSet/>
      <dgm:spPr/>
      <dgm:t>
        <a:bodyPr/>
        <a:lstStyle/>
        <a:p>
          <a:endParaRPr lang="en-US"/>
        </a:p>
      </dgm:t>
    </dgm:pt>
    <dgm:pt modelId="{E2E301A9-CB99-474E-B23D-A4E664A3B9AA}" type="sibTrans" cxnId="{E93C7400-7890-439C-8E66-3DCCC0F78047}">
      <dgm:prSet/>
      <dgm:spPr/>
      <dgm:t>
        <a:bodyPr/>
        <a:lstStyle/>
        <a:p>
          <a:endParaRPr lang="en-US"/>
        </a:p>
      </dgm:t>
    </dgm:pt>
    <dgm:pt modelId="{39F237CF-364B-4E61-91E3-21BDDC65E98A}">
      <dgm:prSet custT="1"/>
      <dgm:spPr/>
      <dgm:t>
        <a:bodyPr/>
        <a:lstStyle/>
        <a:p>
          <a:r>
            <a:rPr lang="en-CA" sz="2000" dirty="0" smtClean="0">
              <a:solidFill>
                <a:schemeClr val="tx1">
                  <a:lumMod val="75000"/>
                  <a:lumOff val="25000"/>
                </a:schemeClr>
              </a:solidFill>
              <a:latin typeface="Calibri Light" panose="020F0302020204030204" pitchFamily="34" charset="0"/>
            </a:rPr>
            <a:t>Driving conditions</a:t>
          </a:r>
          <a:endParaRPr lang="en-CA" sz="2000" dirty="0">
            <a:solidFill>
              <a:schemeClr val="tx1">
                <a:lumMod val="75000"/>
                <a:lumOff val="25000"/>
              </a:schemeClr>
            </a:solidFill>
            <a:latin typeface="Calibri Light" panose="020F0302020204030204" pitchFamily="34" charset="0"/>
          </a:endParaRPr>
        </a:p>
      </dgm:t>
    </dgm:pt>
    <dgm:pt modelId="{D8CAC9B6-C883-40BA-A613-FD201504B0A3}" type="parTrans" cxnId="{038C549D-A335-49F1-9066-A3B13BEFCB44}">
      <dgm:prSet/>
      <dgm:spPr/>
      <dgm:t>
        <a:bodyPr/>
        <a:lstStyle/>
        <a:p>
          <a:endParaRPr lang="en-US"/>
        </a:p>
      </dgm:t>
    </dgm:pt>
    <dgm:pt modelId="{0A7907C5-7A16-4784-9254-0552489874B6}" type="sibTrans" cxnId="{038C549D-A335-49F1-9066-A3B13BEFCB44}">
      <dgm:prSet/>
      <dgm:spPr/>
      <dgm:t>
        <a:bodyPr/>
        <a:lstStyle/>
        <a:p>
          <a:endParaRPr lang="en-US"/>
        </a:p>
      </dgm:t>
    </dgm:pt>
    <dgm:pt modelId="{E6623D53-62E1-4610-8344-FDCDBC4758D8}" type="pres">
      <dgm:prSet presAssocID="{6F4588EF-662F-4E2A-831B-2A9031A547F7}" presName="linearFlow" presStyleCnt="0">
        <dgm:presLayoutVars>
          <dgm:dir/>
          <dgm:animLvl val="lvl"/>
          <dgm:resizeHandles val="exact"/>
        </dgm:presLayoutVars>
      </dgm:prSet>
      <dgm:spPr/>
      <dgm:t>
        <a:bodyPr/>
        <a:lstStyle/>
        <a:p>
          <a:endParaRPr lang="en-US"/>
        </a:p>
      </dgm:t>
    </dgm:pt>
    <dgm:pt modelId="{F24FF5E6-0C88-427E-AED2-3D8D5532919A}" type="pres">
      <dgm:prSet presAssocID="{95D3AE40-E40F-4147-B843-61AD25AF77D1}" presName="composite" presStyleCnt="0"/>
      <dgm:spPr/>
    </dgm:pt>
    <dgm:pt modelId="{D6B4E64A-04E7-4BA8-8DD0-D583B3FA4594}" type="pres">
      <dgm:prSet presAssocID="{95D3AE40-E40F-4147-B843-61AD25AF77D1}" presName="parentText" presStyleLbl="alignNode1" presStyleIdx="0" presStyleCnt="3">
        <dgm:presLayoutVars>
          <dgm:chMax val="1"/>
          <dgm:bulletEnabled val="1"/>
        </dgm:presLayoutVars>
      </dgm:prSet>
      <dgm:spPr/>
      <dgm:t>
        <a:bodyPr/>
        <a:lstStyle/>
        <a:p>
          <a:endParaRPr lang="en-US"/>
        </a:p>
      </dgm:t>
    </dgm:pt>
    <dgm:pt modelId="{F1AB0BCC-8506-4C8B-B08B-3868028163B5}" type="pres">
      <dgm:prSet presAssocID="{95D3AE40-E40F-4147-B843-61AD25AF77D1}" presName="descendantText" presStyleLbl="alignAcc1" presStyleIdx="0" presStyleCnt="3">
        <dgm:presLayoutVars>
          <dgm:bulletEnabled val="1"/>
        </dgm:presLayoutVars>
      </dgm:prSet>
      <dgm:spPr/>
      <dgm:t>
        <a:bodyPr/>
        <a:lstStyle/>
        <a:p>
          <a:endParaRPr lang="en-US"/>
        </a:p>
      </dgm:t>
    </dgm:pt>
    <dgm:pt modelId="{5FA735A7-E5AA-480B-B571-A14D818DEFFF}" type="pres">
      <dgm:prSet presAssocID="{9A896B76-7B90-476D-873F-1D05CADE79F7}" presName="sp" presStyleCnt="0"/>
      <dgm:spPr/>
    </dgm:pt>
    <dgm:pt modelId="{2210901E-D16B-4877-9E35-5A37E9D5B736}" type="pres">
      <dgm:prSet presAssocID="{7A87AB75-DE8B-4394-B5C2-1D4A7337AF6F}" presName="composite" presStyleCnt="0"/>
      <dgm:spPr/>
    </dgm:pt>
    <dgm:pt modelId="{0DFC86A7-5F76-464B-B078-F95E445E54D2}" type="pres">
      <dgm:prSet presAssocID="{7A87AB75-DE8B-4394-B5C2-1D4A7337AF6F}" presName="parentText" presStyleLbl="alignNode1" presStyleIdx="1" presStyleCnt="3">
        <dgm:presLayoutVars>
          <dgm:chMax val="1"/>
          <dgm:bulletEnabled val="1"/>
        </dgm:presLayoutVars>
      </dgm:prSet>
      <dgm:spPr/>
      <dgm:t>
        <a:bodyPr/>
        <a:lstStyle/>
        <a:p>
          <a:endParaRPr lang="en-US"/>
        </a:p>
      </dgm:t>
    </dgm:pt>
    <dgm:pt modelId="{65060FAE-0818-4A9A-8087-36377EAE443F}" type="pres">
      <dgm:prSet presAssocID="{7A87AB75-DE8B-4394-B5C2-1D4A7337AF6F}" presName="descendantText" presStyleLbl="alignAcc1" presStyleIdx="1" presStyleCnt="3">
        <dgm:presLayoutVars>
          <dgm:bulletEnabled val="1"/>
        </dgm:presLayoutVars>
      </dgm:prSet>
      <dgm:spPr/>
      <dgm:t>
        <a:bodyPr/>
        <a:lstStyle/>
        <a:p>
          <a:endParaRPr lang="en-US"/>
        </a:p>
      </dgm:t>
    </dgm:pt>
    <dgm:pt modelId="{02F9A530-3AEB-411E-A084-7B5174237BC3}" type="pres">
      <dgm:prSet presAssocID="{64EBF4F1-BA11-40BC-A4D5-DD2D3EECC3D6}" presName="sp" presStyleCnt="0"/>
      <dgm:spPr/>
    </dgm:pt>
    <dgm:pt modelId="{2AC01F7D-05CA-4E5A-B0B8-63ABE95934BB}" type="pres">
      <dgm:prSet presAssocID="{B7402CB9-3870-4C94-9654-4B5569A094BB}" presName="composite" presStyleCnt="0"/>
      <dgm:spPr/>
    </dgm:pt>
    <dgm:pt modelId="{D0B9612D-CBB5-4BD9-B197-60D9B35A835D}" type="pres">
      <dgm:prSet presAssocID="{B7402CB9-3870-4C94-9654-4B5569A094BB}" presName="parentText" presStyleLbl="alignNode1" presStyleIdx="2" presStyleCnt="3" custLinFactNeighborX="0" custLinFactNeighborY="6770">
        <dgm:presLayoutVars>
          <dgm:chMax val="1"/>
          <dgm:bulletEnabled val="1"/>
        </dgm:presLayoutVars>
      </dgm:prSet>
      <dgm:spPr/>
      <dgm:t>
        <a:bodyPr/>
        <a:lstStyle/>
        <a:p>
          <a:endParaRPr lang="en-US"/>
        </a:p>
      </dgm:t>
    </dgm:pt>
    <dgm:pt modelId="{E56A8C1D-6F94-4533-8312-64B17A0B40CA}" type="pres">
      <dgm:prSet presAssocID="{B7402CB9-3870-4C94-9654-4B5569A094BB}" presName="descendantText" presStyleLbl="alignAcc1" presStyleIdx="2" presStyleCnt="3">
        <dgm:presLayoutVars>
          <dgm:bulletEnabled val="1"/>
        </dgm:presLayoutVars>
      </dgm:prSet>
      <dgm:spPr/>
      <dgm:t>
        <a:bodyPr/>
        <a:lstStyle/>
        <a:p>
          <a:endParaRPr lang="en-US"/>
        </a:p>
      </dgm:t>
    </dgm:pt>
  </dgm:ptLst>
  <dgm:cxnLst>
    <dgm:cxn modelId="{E940D1B3-42DB-450B-B4CB-D843FB77CC3B}" type="presOf" srcId="{7A87AB75-DE8B-4394-B5C2-1D4A7337AF6F}" destId="{0DFC86A7-5F76-464B-B078-F95E445E54D2}" srcOrd="0" destOrd="0" presId="urn:microsoft.com/office/officeart/2005/8/layout/chevron2"/>
    <dgm:cxn modelId="{49A41BF3-D875-402F-A2F9-5FC81FB5FE90}" srcId="{7A87AB75-DE8B-4394-B5C2-1D4A7337AF6F}" destId="{4B617883-1131-4D27-A0A1-1CDAB9CCE70C}" srcOrd="2" destOrd="0" parTransId="{1DF22D16-F61A-4B3A-855B-EB5D982F3506}" sibTransId="{A17D64F5-2E37-4063-95F9-BE13451B0327}"/>
    <dgm:cxn modelId="{323C340A-E2A5-49A5-B716-CA9E521E3014}" srcId="{7A87AB75-DE8B-4394-B5C2-1D4A7337AF6F}" destId="{40F89B60-6F4A-4045-919F-28A5832E4E12}" srcOrd="0" destOrd="0" parTransId="{69E044F7-9165-4002-87AF-91A49E83274B}" sibTransId="{2263C805-D01A-444F-A798-AFB8778203E4}"/>
    <dgm:cxn modelId="{7AF0F67D-2262-4F0A-B8D4-D7B6CAE47374}" srcId="{95D3AE40-E40F-4147-B843-61AD25AF77D1}" destId="{42A71810-FBFD-4738-91DD-9148EFF7D797}" srcOrd="0" destOrd="0" parTransId="{307336F9-7700-4D72-8FEA-81737CE5C05B}" sibTransId="{D496B6F8-8498-4F8B-B08B-DFA4F201B3B8}"/>
    <dgm:cxn modelId="{061AB58C-8C73-4E50-BFCC-3A34602B3422}" srcId="{7A87AB75-DE8B-4394-B5C2-1D4A7337AF6F}" destId="{A4DECE69-A2CD-45E0-95A2-D76CD8B5C69D}" srcOrd="1" destOrd="0" parTransId="{60B5B1CC-51A4-45A5-AD22-8C3850567411}" sibTransId="{213E7862-ECD5-4201-B7CE-F93837E1AAAE}"/>
    <dgm:cxn modelId="{7FA60FD9-6057-4F4A-A03B-501B61CA8D51}" type="presOf" srcId="{B7402CB9-3870-4C94-9654-4B5569A094BB}" destId="{D0B9612D-CBB5-4BD9-B197-60D9B35A835D}" srcOrd="0" destOrd="0" presId="urn:microsoft.com/office/officeart/2005/8/layout/chevron2"/>
    <dgm:cxn modelId="{038C549D-A335-49F1-9066-A3B13BEFCB44}" srcId="{B7402CB9-3870-4C94-9654-4B5569A094BB}" destId="{39F237CF-364B-4E61-91E3-21BDDC65E98A}" srcOrd="2" destOrd="0" parTransId="{D8CAC9B6-C883-40BA-A613-FD201504B0A3}" sibTransId="{0A7907C5-7A16-4784-9254-0552489874B6}"/>
    <dgm:cxn modelId="{EF7FA0E6-7742-43BC-B582-665AD19F155E}" type="presOf" srcId="{E1D80B86-55BA-4251-B61B-EEB822AE0EA9}" destId="{E56A8C1D-6F94-4533-8312-64B17A0B40CA}" srcOrd="0" destOrd="1" presId="urn:microsoft.com/office/officeart/2005/8/layout/chevron2"/>
    <dgm:cxn modelId="{B603C9E2-FBAE-45CD-9D61-8F45BAAF51E8}" type="presOf" srcId="{42A71810-FBFD-4738-91DD-9148EFF7D797}" destId="{F1AB0BCC-8506-4C8B-B08B-3868028163B5}" srcOrd="0" destOrd="0" presId="urn:microsoft.com/office/officeart/2005/8/layout/chevron2"/>
    <dgm:cxn modelId="{DE8D3D65-3CF9-48EB-AE2F-16CD610AA5EB}" type="presOf" srcId="{581D24E8-46F4-4B7E-BEA1-2335BA92C1B0}" destId="{F1AB0BCC-8506-4C8B-B08B-3868028163B5}" srcOrd="0" destOrd="1" presId="urn:microsoft.com/office/officeart/2005/8/layout/chevron2"/>
    <dgm:cxn modelId="{6A9DF09E-5BA8-4602-827E-A3E01326D930}" srcId="{B7402CB9-3870-4C94-9654-4B5569A094BB}" destId="{E2141620-DB7A-4ED1-8E70-D91B1E03C86C}" srcOrd="0" destOrd="0" parTransId="{F7BB6B39-6244-4E4E-9054-6AB3BB8BEFF2}" sibTransId="{6F98D9D8-26F2-49F2-B9DF-179C3065968F}"/>
    <dgm:cxn modelId="{E8B8FF0E-A5D9-4E1B-BAA9-07AE3888C145}" type="presOf" srcId="{39F237CF-364B-4E61-91E3-21BDDC65E98A}" destId="{E56A8C1D-6F94-4533-8312-64B17A0B40CA}" srcOrd="0" destOrd="2" presId="urn:microsoft.com/office/officeart/2005/8/layout/chevron2"/>
    <dgm:cxn modelId="{710C2731-8FEC-4154-AA26-1A6D90BAD0D0}" srcId="{6F4588EF-662F-4E2A-831B-2A9031A547F7}" destId="{B7402CB9-3870-4C94-9654-4B5569A094BB}" srcOrd="2" destOrd="0" parTransId="{36A7E0E0-05EE-4D7A-AA1F-1BE8110F6430}" sibTransId="{03D66285-97E9-430E-9A32-1335C623098D}"/>
    <dgm:cxn modelId="{62ABFB97-EB52-4DF2-A92A-7DBCE791BEB8}" type="presOf" srcId="{A4DECE69-A2CD-45E0-95A2-D76CD8B5C69D}" destId="{65060FAE-0818-4A9A-8087-36377EAE443F}" srcOrd="0" destOrd="1" presId="urn:microsoft.com/office/officeart/2005/8/layout/chevron2"/>
    <dgm:cxn modelId="{E2CF334E-78FC-484C-840A-4D74DB24A196}" type="presOf" srcId="{E2141620-DB7A-4ED1-8E70-D91B1E03C86C}" destId="{E56A8C1D-6F94-4533-8312-64B17A0B40CA}" srcOrd="0" destOrd="0" presId="urn:microsoft.com/office/officeart/2005/8/layout/chevron2"/>
    <dgm:cxn modelId="{BF189FBC-FF4C-43C0-B8DA-73D20E29AB30}" type="presOf" srcId="{95D3AE40-E40F-4147-B843-61AD25AF77D1}" destId="{D6B4E64A-04E7-4BA8-8DD0-D583B3FA4594}" srcOrd="0" destOrd="0" presId="urn:microsoft.com/office/officeart/2005/8/layout/chevron2"/>
    <dgm:cxn modelId="{BC85E451-F6F3-407D-8A8F-273419E88883}" srcId="{6F4588EF-662F-4E2A-831B-2A9031A547F7}" destId="{95D3AE40-E40F-4147-B843-61AD25AF77D1}" srcOrd="0" destOrd="0" parTransId="{DBC21E8A-AB85-4E1E-BF3C-8F9CD7A1BFFF}" sibTransId="{9A896B76-7B90-476D-873F-1D05CADE79F7}"/>
    <dgm:cxn modelId="{33B78613-4B13-4007-9864-351734AD2D07}" srcId="{95D3AE40-E40F-4147-B843-61AD25AF77D1}" destId="{1E695005-6259-4857-BC6B-3100DF23AC48}" srcOrd="2" destOrd="0" parTransId="{1ADCCA5F-A720-4003-BB2A-10262ACEF592}" sibTransId="{EFE3ADED-7571-487D-A2B0-DEB1EE3C506F}"/>
    <dgm:cxn modelId="{19982481-34E6-4E9E-B969-4A5E8B01574A}" type="presOf" srcId="{1E695005-6259-4857-BC6B-3100DF23AC48}" destId="{F1AB0BCC-8506-4C8B-B08B-3868028163B5}" srcOrd="0" destOrd="2" presId="urn:microsoft.com/office/officeart/2005/8/layout/chevron2"/>
    <dgm:cxn modelId="{E93C7400-7890-439C-8E66-3DCCC0F78047}" srcId="{B7402CB9-3870-4C94-9654-4B5569A094BB}" destId="{E1D80B86-55BA-4251-B61B-EEB822AE0EA9}" srcOrd="1" destOrd="0" parTransId="{9B36353D-D7F8-4E5E-BA13-609E1CFF3852}" sibTransId="{E2E301A9-CB99-474E-B23D-A4E664A3B9AA}"/>
    <dgm:cxn modelId="{90CB3636-0CEE-4106-BADC-71163B078CAD}" type="presOf" srcId="{6F4588EF-662F-4E2A-831B-2A9031A547F7}" destId="{E6623D53-62E1-4610-8344-FDCDBC4758D8}" srcOrd="0" destOrd="0" presId="urn:microsoft.com/office/officeart/2005/8/layout/chevron2"/>
    <dgm:cxn modelId="{AC8FE25B-157A-4DD3-A220-A12075DC295A}" type="presOf" srcId="{40F89B60-6F4A-4045-919F-28A5832E4E12}" destId="{65060FAE-0818-4A9A-8087-36377EAE443F}" srcOrd="0" destOrd="0" presId="urn:microsoft.com/office/officeart/2005/8/layout/chevron2"/>
    <dgm:cxn modelId="{F9937F6C-569A-4672-A683-795C6543980E}" srcId="{95D3AE40-E40F-4147-B843-61AD25AF77D1}" destId="{581D24E8-46F4-4B7E-BEA1-2335BA92C1B0}" srcOrd="1" destOrd="0" parTransId="{91354C81-3526-4698-BE79-337948C32BAD}" sibTransId="{C46A07C8-B9CD-46F0-9C10-9603C02E98F3}"/>
    <dgm:cxn modelId="{C73CAFEF-36B6-4EDD-AE87-C3468537C95D}" srcId="{6F4588EF-662F-4E2A-831B-2A9031A547F7}" destId="{7A87AB75-DE8B-4394-B5C2-1D4A7337AF6F}" srcOrd="1" destOrd="0" parTransId="{71731C1B-96F1-4D2B-A4E5-13472F58718C}" sibTransId="{64EBF4F1-BA11-40BC-A4D5-DD2D3EECC3D6}"/>
    <dgm:cxn modelId="{3875E80D-B209-498E-8294-8ABA252FA929}" type="presOf" srcId="{4B617883-1131-4D27-A0A1-1CDAB9CCE70C}" destId="{65060FAE-0818-4A9A-8087-36377EAE443F}" srcOrd="0" destOrd="2" presId="urn:microsoft.com/office/officeart/2005/8/layout/chevron2"/>
    <dgm:cxn modelId="{D94128F5-9E80-44EB-A24C-52091190CBEB}" type="presParOf" srcId="{E6623D53-62E1-4610-8344-FDCDBC4758D8}" destId="{F24FF5E6-0C88-427E-AED2-3D8D5532919A}" srcOrd="0" destOrd="0" presId="urn:microsoft.com/office/officeart/2005/8/layout/chevron2"/>
    <dgm:cxn modelId="{5DCF2960-B307-4F02-B73A-77E99932A06B}" type="presParOf" srcId="{F24FF5E6-0C88-427E-AED2-3D8D5532919A}" destId="{D6B4E64A-04E7-4BA8-8DD0-D583B3FA4594}" srcOrd="0" destOrd="0" presId="urn:microsoft.com/office/officeart/2005/8/layout/chevron2"/>
    <dgm:cxn modelId="{AF76A378-23B1-4DE3-B2A5-2B1CF9C9A5D3}" type="presParOf" srcId="{F24FF5E6-0C88-427E-AED2-3D8D5532919A}" destId="{F1AB0BCC-8506-4C8B-B08B-3868028163B5}" srcOrd="1" destOrd="0" presId="urn:microsoft.com/office/officeart/2005/8/layout/chevron2"/>
    <dgm:cxn modelId="{CC37D177-3623-4063-ADC9-AE077CA5673F}" type="presParOf" srcId="{E6623D53-62E1-4610-8344-FDCDBC4758D8}" destId="{5FA735A7-E5AA-480B-B571-A14D818DEFFF}" srcOrd="1" destOrd="0" presId="urn:microsoft.com/office/officeart/2005/8/layout/chevron2"/>
    <dgm:cxn modelId="{B1715DD1-1591-4D57-90DB-8AB93033C9B0}" type="presParOf" srcId="{E6623D53-62E1-4610-8344-FDCDBC4758D8}" destId="{2210901E-D16B-4877-9E35-5A37E9D5B736}" srcOrd="2" destOrd="0" presId="urn:microsoft.com/office/officeart/2005/8/layout/chevron2"/>
    <dgm:cxn modelId="{2821CD70-9B45-4A82-A793-D1DF144F6E71}" type="presParOf" srcId="{2210901E-D16B-4877-9E35-5A37E9D5B736}" destId="{0DFC86A7-5F76-464B-B078-F95E445E54D2}" srcOrd="0" destOrd="0" presId="urn:microsoft.com/office/officeart/2005/8/layout/chevron2"/>
    <dgm:cxn modelId="{B266DF29-A654-418C-BC5E-B8E4109CE04B}" type="presParOf" srcId="{2210901E-D16B-4877-9E35-5A37E9D5B736}" destId="{65060FAE-0818-4A9A-8087-36377EAE443F}" srcOrd="1" destOrd="0" presId="urn:microsoft.com/office/officeart/2005/8/layout/chevron2"/>
    <dgm:cxn modelId="{B58A1E0B-1B7D-41CA-8EB3-3501321DF2F0}" type="presParOf" srcId="{E6623D53-62E1-4610-8344-FDCDBC4758D8}" destId="{02F9A530-3AEB-411E-A084-7B5174237BC3}" srcOrd="3" destOrd="0" presId="urn:microsoft.com/office/officeart/2005/8/layout/chevron2"/>
    <dgm:cxn modelId="{EBE7F293-A8FB-4CF2-B486-D39589EEC879}" type="presParOf" srcId="{E6623D53-62E1-4610-8344-FDCDBC4758D8}" destId="{2AC01F7D-05CA-4E5A-B0B8-63ABE95934BB}" srcOrd="4" destOrd="0" presId="urn:microsoft.com/office/officeart/2005/8/layout/chevron2"/>
    <dgm:cxn modelId="{B9D4362A-8B53-4602-A790-E42B09940DBE}" type="presParOf" srcId="{2AC01F7D-05CA-4E5A-B0B8-63ABE95934BB}" destId="{D0B9612D-CBB5-4BD9-B197-60D9B35A835D}" srcOrd="0" destOrd="0" presId="urn:microsoft.com/office/officeart/2005/8/layout/chevron2"/>
    <dgm:cxn modelId="{6FBEA639-51A4-4B89-AFB5-3756F42623AC}" type="presParOf" srcId="{2AC01F7D-05CA-4E5A-B0B8-63ABE95934BB}" destId="{E56A8C1D-6F94-4533-8312-64B17A0B40CA}"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792340-31F1-4F37-AACA-13B51A0A47AF}" type="doc">
      <dgm:prSet loTypeId="urn:microsoft.com/office/officeart/2005/8/layout/hList1" loCatId="list" qsTypeId="urn:microsoft.com/office/officeart/2005/8/quickstyle/simple2" qsCatId="simple" csTypeId="urn:microsoft.com/office/officeart/2005/8/colors/accent1_2" csCatId="accent1" phldr="1"/>
      <dgm:spPr/>
    </dgm:pt>
    <dgm:pt modelId="{8FA6E824-6BB2-47AD-A4ED-76D7C3E78C27}">
      <dgm:prSet/>
      <dgm:spPr/>
      <dgm:t>
        <a:bodyPr/>
        <a:lstStyle/>
        <a:p>
          <a:r>
            <a:rPr lang="en-US" dirty="0" smtClean="0">
              <a:latin typeface="Calibri Light" panose="020F0302020204030204" pitchFamily="34" charset="0"/>
            </a:rPr>
            <a:t>Vehicle Documents</a:t>
          </a:r>
          <a:endParaRPr lang="en-US" dirty="0">
            <a:latin typeface="Calibri Light" panose="020F0302020204030204" pitchFamily="34" charset="0"/>
          </a:endParaRPr>
        </a:p>
      </dgm:t>
    </dgm:pt>
    <dgm:pt modelId="{044505C0-D485-40D8-B2F2-4724DA32E42A}" type="parTrans" cxnId="{433D00A1-877E-40B3-8B3F-6AFC1C380805}">
      <dgm:prSet/>
      <dgm:spPr/>
      <dgm:t>
        <a:bodyPr/>
        <a:lstStyle/>
        <a:p>
          <a:endParaRPr lang="en-US">
            <a:latin typeface="Calibri Light" panose="020F0302020204030204" pitchFamily="34" charset="0"/>
          </a:endParaRPr>
        </a:p>
      </dgm:t>
    </dgm:pt>
    <dgm:pt modelId="{DC5021BF-1003-4328-8652-9ADB93126E8C}" type="sibTrans" cxnId="{433D00A1-877E-40B3-8B3F-6AFC1C380805}">
      <dgm:prSet/>
      <dgm:spPr/>
      <dgm:t>
        <a:bodyPr/>
        <a:lstStyle/>
        <a:p>
          <a:endParaRPr lang="en-US">
            <a:latin typeface="Calibri Light" panose="020F0302020204030204" pitchFamily="34" charset="0"/>
          </a:endParaRPr>
        </a:p>
      </dgm:t>
    </dgm:pt>
    <dgm:pt modelId="{33894678-F52E-4165-BDBF-E22E61BC7CEE}">
      <dgm:prSet/>
      <dgm:spPr/>
      <dgm:t>
        <a:bodyPr/>
        <a:lstStyle/>
        <a:p>
          <a:r>
            <a:rPr lang="en-US" dirty="0" smtClean="0">
              <a:latin typeface="Calibri Light" panose="020F0302020204030204" pitchFamily="34" charset="0"/>
            </a:rPr>
            <a:t>Driver Documents</a:t>
          </a:r>
          <a:endParaRPr lang="en-US" dirty="0">
            <a:latin typeface="Calibri Light" panose="020F0302020204030204" pitchFamily="34" charset="0"/>
          </a:endParaRPr>
        </a:p>
      </dgm:t>
    </dgm:pt>
    <dgm:pt modelId="{7CB34283-996E-4680-9DE7-F5F735B815C9}" type="parTrans" cxnId="{4EE084D0-F3A4-43E8-9F66-9F20BD1C1BFB}">
      <dgm:prSet/>
      <dgm:spPr/>
      <dgm:t>
        <a:bodyPr/>
        <a:lstStyle/>
        <a:p>
          <a:endParaRPr lang="en-US">
            <a:latin typeface="Calibri Light" panose="020F0302020204030204" pitchFamily="34" charset="0"/>
          </a:endParaRPr>
        </a:p>
      </dgm:t>
    </dgm:pt>
    <dgm:pt modelId="{026295D9-857F-4028-8312-A5945F04949A}" type="sibTrans" cxnId="{4EE084D0-F3A4-43E8-9F66-9F20BD1C1BFB}">
      <dgm:prSet/>
      <dgm:spPr/>
      <dgm:t>
        <a:bodyPr/>
        <a:lstStyle/>
        <a:p>
          <a:endParaRPr lang="en-US">
            <a:latin typeface="Calibri Light" panose="020F0302020204030204" pitchFamily="34" charset="0"/>
          </a:endParaRPr>
        </a:p>
      </dgm:t>
    </dgm:pt>
    <dgm:pt modelId="{05F35A60-62A8-4313-A5E0-71946D1BDB76}">
      <dgm:prSet/>
      <dgm:spPr/>
      <dgm:t>
        <a:bodyPr/>
        <a:lstStyle/>
        <a:p>
          <a:r>
            <a:rPr lang="en-US" dirty="0" smtClean="0">
              <a:latin typeface="Calibri Light" panose="020F0302020204030204" pitchFamily="34" charset="0"/>
            </a:rPr>
            <a:t>Shipping/Cargo Documents</a:t>
          </a:r>
          <a:endParaRPr lang="en-US" dirty="0">
            <a:latin typeface="Calibri Light" panose="020F0302020204030204" pitchFamily="34" charset="0"/>
          </a:endParaRPr>
        </a:p>
      </dgm:t>
    </dgm:pt>
    <dgm:pt modelId="{1A4A4081-A5E3-4FDD-AA2F-3E3CDC7E3737}" type="parTrans" cxnId="{549DCB2B-EE29-4ED0-B62F-7F6619CE3FD9}">
      <dgm:prSet/>
      <dgm:spPr/>
      <dgm:t>
        <a:bodyPr/>
        <a:lstStyle/>
        <a:p>
          <a:endParaRPr lang="en-US">
            <a:latin typeface="Calibri Light" panose="020F0302020204030204" pitchFamily="34" charset="0"/>
          </a:endParaRPr>
        </a:p>
      </dgm:t>
    </dgm:pt>
    <dgm:pt modelId="{1AECB378-5B6F-4282-B1B9-704C5838B018}" type="sibTrans" cxnId="{549DCB2B-EE29-4ED0-B62F-7F6619CE3FD9}">
      <dgm:prSet/>
      <dgm:spPr/>
      <dgm:t>
        <a:bodyPr/>
        <a:lstStyle/>
        <a:p>
          <a:endParaRPr lang="en-US">
            <a:latin typeface="Calibri Light" panose="020F0302020204030204" pitchFamily="34" charset="0"/>
          </a:endParaRPr>
        </a:p>
      </dgm:t>
    </dgm:pt>
    <dgm:pt modelId="{33432A57-2893-4D86-936E-C22A203FB40A}">
      <dgm:prSet custT="1"/>
      <dgm:spPr/>
      <dgm:t>
        <a:bodyPr/>
        <a:lstStyle/>
        <a:p>
          <a:r>
            <a:rPr lang="en-US" sz="2000" dirty="0" smtClean="0">
              <a:solidFill>
                <a:schemeClr val="tx1">
                  <a:lumMod val="75000"/>
                  <a:lumOff val="25000"/>
                </a:schemeClr>
              </a:solidFill>
              <a:latin typeface="Calibri Light" panose="020F0302020204030204" pitchFamily="34" charset="0"/>
            </a:rPr>
            <a:t>Bills of lading</a:t>
          </a:r>
          <a:endParaRPr lang="en-US" sz="2000" dirty="0">
            <a:solidFill>
              <a:schemeClr val="tx1">
                <a:lumMod val="75000"/>
                <a:lumOff val="25000"/>
              </a:schemeClr>
            </a:solidFill>
            <a:latin typeface="Calibri Light" panose="020F0302020204030204" pitchFamily="34" charset="0"/>
          </a:endParaRPr>
        </a:p>
      </dgm:t>
    </dgm:pt>
    <dgm:pt modelId="{630E2E88-D3C5-460F-9FD1-F57667D6DF46}" type="parTrans" cxnId="{7708ADAB-8959-4969-9857-BEA39A148B2F}">
      <dgm:prSet/>
      <dgm:spPr/>
      <dgm:t>
        <a:bodyPr/>
        <a:lstStyle/>
        <a:p>
          <a:endParaRPr lang="en-US">
            <a:latin typeface="Calibri Light" panose="020F0302020204030204" pitchFamily="34" charset="0"/>
          </a:endParaRPr>
        </a:p>
      </dgm:t>
    </dgm:pt>
    <dgm:pt modelId="{3C513845-2009-440A-A8EA-C150A4FA8E20}" type="sibTrans" cxnId="{7708ADAB-8959-4969-9857-BEA39A148B2F}">
      <dgm:prSet/>
      <dgm:spPr/>
      <dgm:t>
        <a:bodyPr/>
        <a:lstStyle/>
        <a:p>
          <a:endParaRPr lang="en-US">
            <a:latin typeface="Calibri Light" panose="020F0302020204030204" pitchFamily="34" charset="0"/>
          </a:endParaRPr>
        </a:p>
      </dgm:t>
    </dgm:pt>
    <dgm:pt modelId="{29FF3B5A-1887-43C7-BDFA-78F4F90A9478}">
      <dgm:prSet custT="1"/>
      <dgm:spPr/>
      <dgm:t>
        <a:bodyPr/>
        <a:lstStyle/>
        <a:p>
          <a:r>
            <a:rPr lang="en-US" sz="2000" dirty="0" smtClean="0">
              <a:solidFill>
                <a:schemeClr val="tx1">
                  <a:lumMod val="75000"/>
                  <a:lumOff val="25000"/>
                </a:schemeClr>
              </a:solidFill>
              <a:latin typeface="Calibri Light" panose="020F0302020204030204" pitchFamily="34" charset="0"/>
            </a:rPr>
            <a:t>Way bills</a:t>
          </a:r>
          <a:endParaRPr lang="en-US" sz="2000" dirty="0">
            <a:solidFill>
              <a:schemeClr val="tx1">
                <a:lumMod val="75000"/>
                <a:lumOff val="25000"/>
              </a:schemeClr>
            </a:solidFill>
            <a:latin typeface="Calibri Light" panose="020F0302020204030204" pitchFamily="34" charset="0"/>
          </a:endParaRPr>
        </a:p>
      </dgm:t>
    </dgm:pt>
    <dgm:pt modelId="{E1988355-5610-437F-8E72-C1BEA436AF1B}" type="parTrans" cxnId="{C0E753E8-62AC-457F-981A-EEC2DCADEF58}">
      <dgm:prSet/>
      <dgm:spPr/>
      <dgm:t>
        <a:bodyPr/>
        <a:lstStyle/>
        <a:p>
          <a:endParaRPr lang="en-US">
            <a:latin typeface="Calibri Light" panose="020F0302020204030204" pitchFamily="34" charset="0"/>
          </a:endParaRPr>
        </a:p>
      </dgm:t>
    </dgm:pt>
    <dgm:pt modelId="{EBAADA60-659D-40CC-963E-D4FA789388C0}" type="sibTrans" cxnId="{C0E753E8-62AC-457F-981A-EEC2DCADEF58}">
      <dgm:prSet/>
      <dgm:spPr/>
      <dgm:t>
        <a:bodyPr/>
        <a:lstStyle/>
        <a:p>
          <a:endParaRPr lang="en-US">
            <a:latin typeface="Calibri Light" panose="020F0302020204030204" pitchFamily="34" charset="0"/>
          </a:endParaRPr>
        </a:p>
      </dgm:t>
    </dgm:pt>
    <dgm:pt modelId="{22CBB784-43C5-414F-B57C-AF2E1150E214}">
      <dgm:prSet custT="1"/>
      <dgm:spPr/>
      <dgm:t>
        <a:bodyPr/>
        <a:lstStyle/>
        <a:p>
          <a:r>
            <a:rPr lang="en-US" sz="2000" dirty="0" smtClean="0">
              <a:solidFill>
                <a:schemeClr val="tx1">
                  <a:lumMod val="75000"/>
                  <a:lumOff val="25000"/>
                </a:schemeClr>
              </a:solidFill>
              <a:latin typeface="Calibri Light" panose="020F0302020204030204" pitchFamily="34" charset="0"/>
            </a:rPr>
            <a:t>Weigh slips</a:t>
          </a:r>
          <a:endParaRPr lang="en-US" sz="2000" dirty="0">
            <a:solidFill>
              <a:schemeClr val="tx1">
                <a:lumMod val="75000"/>
                <a:lumOff val="25000"/>
              </a:schemeClr>
            </a:solidFill>
            <a:latin typeface="Calibri Light" panose="020F0302020204030204" pitchFamily="34" charset="0"/>
          </a:endParaRPr>
        </a:p>
      </dgm:t>
    </dgm:pt>
    <dgm:pt modelId="{D152823F-0810-436C-AD0B-1ABFA16F2BA8}" type="parTrans" cxnId="{A605E785-454A-400B-8DFD-028AF6220994}">
      <dgm:prSet/>
      <dgm:spPr/>
      <dgm:t>
        <a:bodyPr/>
        <a:lstStyle/>
        <a:p>
          <a:endParaRPr lang="en-US">
            <a:latin typeface="Calibri Light" panose="020F0302020204030204" pitchFamily="34" charset="0"/>
          </a:endParaRPr>
        </a:p>
      </dgm:t>
    </dgm:pt>
    <dgm:pt modelId="{5A870AAC-8407-442A-88D3-B629EA248EE0}" type="sibTrans" cxnId="{A605E785-454A-400B-8DFD-028AF6220994}">
      <dgm:prSet/>
      <dgm:spPr/>
      <dgm:t>
        <a:bodyPr/>
        <a:lstStyle/>
        <a:p>
          <a:endParaRPr lang="en-US">
            <a:latin typeface="Calibri Light" panose="020F0302020204030204" pitchFamily="34" charset="0"/>
          </a:endParaRPr>
        </a:p>
      </dgm:t>
    </dgm:pt>
    <dgm:pt modelId="{B8E7607C-F270-49F2-BF40-28FD3F301304}">
      <dgm:prSet custT="1"/>
      <dgm:spPr/>
      <dgm:t>
        <a:bodyPr/>
        <a:lstStyle/>
        <a:p>
          <a:r>
            <a:rPr lang="en-US" sz="2000" dirty="0" smtClean="0">
              <a:solidFill>
                <a:schemeClr val="tx1">
                  <a:lumMod val="75000"/>
                  <a:lumOff val="25000"/>
                </a:schemeClr>
              </a:solidFill>
              <a:latin typeface="Calibri Light" panose="020F0302020204030204" pitchFamily="34" charset="0"/>
            </a:rPr>
            <a:t>Cargo packaging</a:t>
          </a:r>
          <a:endParaRPr lang="en-US" sz="2000" dirty="0">
            <a:solidFill>
              <a:schemeClr val="tx1">
                <a:lumMod val="75000"/>
                <a:lumOff val="25000"/>
              </a:schemeClr>
            </a:solidFill>
            <a:latin typeface="Calibri Light" panose="020F0302020204030204" pitchFamily="34" charset="0"/>
          </a:endParaRPr>
        </a:p>
      </dgm:t>
    </dgm:pt>
    <dgm:pt modelId="{88C94783-47DA-4DE2-84A0-844C2107E043}" type="parTrans" cxnId="{0F1A119A-925B-4D6D-98A7-10675B46BF6D}">
      <dgm:prSet/>
      <dgm:spPr/>
      <dgm:t>
        <a:bodyPr/>
        <a:lstStyle/>
        <a:p>
          <a:endParaRPr lang="en-US">
            <a:latin typeface="Calibri Light" panose="020F0302020204030204" pitchFamily="34" charset="0"/>
          </a:endParaRPr>
        </a:p>
      </dgm:t>
    </dgm:pt>
    <dgm:pt modelId="{FF8D1CF2-10A3-48ED-8DD7-1E93990C5D26}" type="sibTrans" cxnId="{0F1A119A-925B-4D6D-98A7-10675B46BF6D}">
      <dgm:prSet/>
      <dgm:spPr/>
      <dgm:t>
        <a:bodyPr/>
        <a:lstStyle/>
        <a:p>
          <a:endParaRPr lang="en-US">
            <a:latin typeface="Calibri Light" panose="020F0302020204030204" pitchFamily="34" charset="0"/>
          </a:endParaRPr>
        </a:p>
      </dgm:t>
    </dgm:pt>
    <dgm:pt modelId="{BF6BEA11-1DFA-4FDC-8769-533224F44834}">
      <dgm:prSet custT="1"/>
      <dgm:spPr/>
      <dgm:t>
        <a:bodyPr/>
        <a:lstStyle/>
        <a:p>
          <a:r>
            <a:rPr lang="en-US" sz="2000" dirty="0" smtClean="0">
              <a:solidFill>
                <a:schemeClr val="tx1">
                  <a:lumMod val="75000"/>
                  <a:lumOff val="25000"/>
                </a:schemeClr>
              </a:solidFill>
              <a:latin typeface="Calibri Light" panose="020F0302020204030204" pitchFamily="34" charset="0"/>
            </a:rPr>
            <a:t>Delivery instructions</a:t>
          </a:r>
          <a:endParaRPr lang="en-US" sz="2000" dirty="0">
            <a:solidFill>
              <a:schemeClr val="tx1">
                <a:lumMod val="75000"/>
                <a:lumOff val="25000"/>
              </a:schemeClr>
            </a:solidFill>
            <a:latin typeface="Calibri Light" panose="020F0302020204030204" pitchFamily="34" charset="0"/>
          </a:endParaRPr>
        </a:p>
      </dgm:t>
    </dgm:pt>
    <dgm:pt modelId="{B7F289A5-A478-409D-A140-3A6772812406}" type="parTrans" cxnId="{E4160E30-01D9-4C92-931F-3BC407613C52}">
      <dgm:prSet/>
      <dgm:spPr/>
      <dgm:t>
        <a:bodyPr/>
        <a:lstStyle/>
        <a:p>
          <a:endParaRPr lang="en-US">
            <a:latin typeface="Calibri Light" panose="020F0302020204030204" pitchFamily="34" charset="0"/>
          </a:endParaRPr>
        </a:p>
      </dgm:t>
    </dgm:pt>
    <dgm:pt modelId="{D2AAA67E-BEA4-4FDC-ACC9-0E31CBC83FF8}" type="sibTrans" cxnId="{E4160E30-01D9-4C92-931F-3BC407613C52}">
      <dgm:prSet/>
      <dgm:spPr/>
      <dgm:t>
        <a:bodyPr/>
        <a:lstStyle/>
        <a:p>
          <a:endParaRPr lang="en-US">
            <a:latin typeface="Calibri Light" panose="020F0302020204030204" pitchFamily="34" charset="0"/>
          </a:endParaRPr>
        </a:p>
      </dgm:t>
    </dgm:pt>
    <dgm:pt modelId="{4BD0708D-7830-4894-B30F-2A0A15E29632}">
      <dgm:prSet custT="1"/>
      <dgm:spPr/>
      <dgm:t>
        <a:bodyPr/>
        <a:lstStyle/>
        <a:p>
          <a:r>
            <a:rPr lang="en-US" sz="2000" dirty="0" smtClean="0">
              <a:solidFill>
                <a:schemeClr val="tx1">
                  <a:lumMod val="75000"/>
                  <a:lumOff val="25000"/>
                </a:schemeClr>
              </a:solidFill>
              <a:latin typeface="Calibri Light" panose="020F0302020204030204" pitchFamily="34" charset="0"/>
            </a:rPr>
            <a:t>Driver’s licence</a:t>
          </a:r>
          <a:endParaRPr lang="en-US" sz="2000" dirty="0">
            <a:solidFill>
              <a:schemeClr val="tx1">
                <a:lumMod val="75000"/>
                <a:lumOff val="25000"/>
              </a:schemeClr>
            </a:solidFill>
            <a:latin typeface="Calibri Light" panose="020F0302020204030204" pitchFamily="34" charset="0"/>
          </a:endParaRPr>
        </a:p>
      </dgm:t>
    </dgm:pt>
    <dgm:pt modelId="{49DF9C6E-2BD1-4D17-A37A-5E384FE6EABD}" type="parTrans" cxnId="{B966D56D-36F1-4180-8CDD-D2C31BCF68B3}">
      <dgm:prSet/>
      <dgm:spPr/>
      <dgm:t>
        <a:bodyPr/>
        <a:lstStyle/>
        <a:p>
          <a:endParaRPr lang="en-US">
            <a:latin typeface="Calibri Light" panose="020F0302020204030204" pitchFamily="34" charset="0"/>
          </a:endParaRPr>
        </a:p>
      </dgm:t>
    </dgm:pt>
    <dgm:pt modelId="{4E1F4119-6CE8-4BE2-A5A1-175D28CDE6BF}" type="sibTrans" cxnId="{B966D56D-36F1-4180-8CDD-D2C31BCF68B3}">
      <dgm:prSet/>
      <dgm:spPr/>
      <dgm:t>
        <a:bodyPr/>
        <a:lstStyle/>
        <a:p>
          <a:endParaRPr lang="en-US">
            <a:latin typeface="Calibri Light" panose="020F0302020204030204" pitchFamily="34" charset="0"/>
          </a:endParaRPr>
        </a:p>
      </dgm:t>
    </dgm:pt>
    <dgm:pt modelId="{178DD51E-602C-40CC-8365-1FEA9D149039}">
      <dgm:prSet custT="1"/>
      <dgm:spPr/>
      <dgm:t>
        <a:bodyPr/>
        <a:lstStyle/>
        <a:p>
          <a:r>
            <a:rPr lang="en-US" sz="2000" dirty="0" smtClean="0">
              <a:solidFill>
                <a:schemeClr val="tx1">
                  <a:lumMod val="75000"/>
                  <a:lumOff val="25000"/>
                </a:schemeClr>
              </a:solidFill>
              <a:latin typeface="Calibri Light" panose="020F0302020204030204" pitchFamily="34" charset="0"/>
            </a:rPr>
            <a:t>Medical certification</a:t>
          </a:r>
          <a:endParaRPr lang="en-US" sz="2000" dirty="0">
            <a:solidFill>
              <a:schemeClr val="tx1">
                <a:lumMod val="75000"/>
                <a:lumOff val="25000"/>
              </a:schemeClr>
            </a:solidFill>
            <a:latin typeface="Calibri Light" panose="020F0302020204030204" pitchFamily="34" charset="0"/>
          </a:endParaRPr>
        </a:p>
      </dgm:t>
    </dgm:pt>
    <dgm:pt modelId="{E330E423-B771-4D91-93CF-876FA436A511}" type="parTrans" cxnId="{AF8DDBC5-6D0C-469A-A702-7ACD189485FF}">
      <dgm:prSet/>
      <dgm:spPr/>
      <dgm:t>
        <a:bodyPr/>
        <a:lstStyle/>
        <a:p>
          <a:endParaRPr lang="en-US">
            <a:latin typeface="Calibri Light" panose="020F0302020204030204" pitchFamily="34" charset="0"/>
          </a:endParaRPr>
        </a:p>
      </dgm:t>
    </dgm:pt>
    <dgm:pt modelId="{F2AD8187-0B34-405D-A46A-44947BF68082}" type="sibTrans" cxnId="{AF8DDBC5-6D0C-469A-A702-7ACD189485FF}">
      <dgm:prSet/>
      <dgm:spPr/>
      <dgm:t>
        <a:bodyPr/>
        <a:lstStyle/>
        <a:p>
          <a:endParaRPr lang="en-US">
            <a:latin typeface="Calibri Light" panose="020F0302020204030204" pitchFamily="34" charset="0"/>
          </a:endParaRPr>
        </a:p>
      </dgm:t>
    </dgm:pt>
    <dgm:pt modelId="{4CFFB749-EC68-491E-91D9-61135006D65D}">
      <dgm:prSet custT="1"/>
      <dgm:spPr/>
      <dgm:t>
        <a:bodyPr/>
        <a:lstStyle/>
        <a:p>
          <a:r>
            <a:rPr lang="en-US" sz="2000" dirty="0" smtClean="0">
              <a:solidFill>
                <a:schemeClr val="tx1">
                  <a:lumMod val="75000"/>
                  <a:lumOff val="25000"/>
                </a:schemeClr>
              </a:solidFill>
              <a:latin typeface="Calibri Light" panose="020F0302020204030204" pitchFamily="34" charset="0"/>
            </a:rPr>
            <a:t>Safety Fitness Certificate</a:t>
          </a:r>
          <a:endParaRPr lang="en-US" sz="2000" dirty="0">
            <a:solidFill>
              <a:schemeClr val="tx1">
                <a:lumMod val="75000"/>
                <a:lumOff val="25000"/>
              </a:schemeClr>
            </a:solidFill>
            <a:latin typeface="Calibri Light" panose="020F0302020204030204" pitchFamily="34" charset="0"/>
          </a:endParaRPr>
        </a:p>
      </dgm:t>
    </dgm:pt>
    <dgm:pt modelId="{F8B61C17-08D0-4892-909F-A0156FCF7FF6}" type="parTrans" cxnId="{2C31F2F4-E78E-4607-A81B-E1BCF80F8F88}">
      <dgm:prSet/>
      <dgm:spPr/>
      <dgm:t>
        <a:bodyPr/>
        <a:lstStyle/>
        <a:p>
          <a:endParaRPr lang="en-US">
            <a:latin typeface="Calibri Light" panose="020F0302020204030204" pitchFamily="34" charset="0"/>
          </a:endParaRPr>
        </a:p>
      </dgm:t>
    </dgm:pt>
    <dgm:pt modelId="{D37332E5-AF71-426F-899D-E4C26D700E4B}" type="sibTrans" cxnId="{2C31F2F4-E78E-4607-A81B-E1BCF80F8F88}">
      <dgm:prSet/>
      <dgm:spPr/>
      <dgm:t>
        <a:bodyPr/>
        <a:lstStyle/>
        <a:p>
          <a:endParaRPr lang="en-US">
            <a:latin typeface="Calibri Light" panose="020F0302020204030204" pitchFamily="34" charset="0"/>
          </a:endParaRPr>
        </a:p>
      </dgm:t>
    </dgm:pt>
    <dgm:pt modelId="{C5231432-2B01-4D11-AF64-67A81B2E0922}">
      <dgm:prSet custT="1"/>
      <dgm:spPr/>
      <dgm:t>
        <a:bodyPr/>
        <a:lstStyle/>
        <a:p>
          <a:r>
            <a:rPr lang="en-US" sz="2000" dirty="0" smtClean="0">
              <a:solidFill>
                <a:schemeClr val="tx1">
                  <a:lumMod val="75000"/>
                  <a:lumOff val="25000"/>
                </a:schemeClr>
              </a:solidFill>
              <a:latin typeface="Calibri Light" panose="020F0302020204030204" pitchFamily="34" charset="0"/>
            </a:rPr>
            <a:t>Passport</a:t>
          </a:r>
          <a:endParaRPr lang="en-US" sz="2000" dirty="0">
            <a:solidFill>
              <a:schemeClr val="tx1">
                <a:lumMod val="75000"/>
                <a:lumOff val="25000"/>
              </a:schemeClr>
            </a:solidFill>
            <a:latin typeface="Calibri Light" panose="020F0302020204030204" pitchFamily="34" charset="0"/>
          </a:endParaRPr>
        </a:p>
      </dgm:t>
    </dgm:pt>
    <dgm:pt modelId="{6EE18661-B9DE-4021-BDA4-5CABED3D859F}" type="parTrans" cxnId="{2D7D4D77-6512-47D8-9A38-1B12411794A7}">
      <dgm:prSet/>
      <dgm:spPr/>
      <dgm:t>
        <a:bodyPr/>
        <a:lstStyle/>
        <a:p>
          <a:endParaRPr lang="en-US">
            <a:latin typeface="Calibri Light" panose="020F0302020204030204" pitchFamily="34" charset="0"/>
          </a:endParaRPr>
        </a:p>
      </dgm:t>
    </dgm:pt>
    <dgm:pt modelId="{00331339-03E5-4D24-958F-4180BBC79E21}" type="sibTrans" cxnId="{2D7D4D77-6512-47D8-9A38-1B12411794A7}">
      <dgm:prSet/>
      <dgm:spPr/>
      <dgm:t>
        <a:bodyPr/>
        <a:lstStyle/>
        <a:p>
          <a:endParaRPr lang="en-US">
            <a:latin typeface="Calibri Light" panose="020F0302020204030204" pitchFamily="34" charset="0"/>
          </a:endParaRPr>
        </a:p>
      </dgm:t>
    </dgm:pt>
    <dgm:pt modelId="{D992FD51-51D3-4926-9A26-D81637607412}">
      <dgm:prSet custT="1"/>
      <dgm:spPr/>
      <dgm:t>
        <a:bodyPr/>
        <a:lstStyle/>
        <a:p>
          <a:r>
            <a:rPr lang="en-US" sz="2000" dirty="0" smtClean="0">
              <a:solidFill>
                <a:schemeClr val="tx1">
                  <a:lumMod val="75000"/>
                  <a:lumOff val="25000"/>
                </a:schemeClr>
              </a:solidFill>
              <a:latin typeface="Calibri Light" panose="020F0302020204030204" pitchFamily="34" charset="0"/>
            </a:rPr>
            <a:t>Registration/</a:t>
          </a:r>
          <a:br>
            <a:rPr lang="en-US" sz="2000" dirty="0" smtClean="0">
              <a:solidFill>
                <a:schemeClr val="tx1">
                  <a:lumMod val="75000"/>
                  <a:lumOff val="25000"/>
                </a:schemeClr>
              </a:solidFill>
              <a:latin typeface="Calibri Light" panose="020F0302020204030204" pitchFamily="34" charset="0"/>
            </a:rPr>
          </a:br>
          <a:r>
            <a:rPr lang="en-US" sz="2000" dirty="0" smtClean="0">
              <a:solidFill>
                <a:schemeClr val="tx1">
                  <a:lumMod val="75000"/>
                  <a:lumOff val="25000"/>
                </a:schemeClr>
              </a:solidFill>
              <a:latin typeface="Calibri Light" panose="020F0302020204030204" pitchFamily="34" charset="0"/>
            </a:rPr>
            <a:t>Insurance</a:t>
          </a:r>
          <a:endParaRPr lang="en-US" sz="2000" dirty="0">
            <a:solidFill>
              <a:schemeClr val="tx1">
                <a:lumMod val="75000"/>
                <a:lumOff val="25000"/>
              </a:schemeClr>
            </a:solidFill>
            <a:latin typeface="Calibri Light" panose="020F0302020204030204" pitchFamily="34" charset="0"/>
          </a:endParaRPr>
        </a:p>
      </dgm:t>
    </dgm:pt>
    <dgm:pt modelId="{CB386EAE-DE96-4D21-B181-B657C73F468C}" type="parTrans" cxnId="{741DFE72-8877-4CDA-9E0F-8B06AB8A268E}">
      <dgm:prSet/>
      <dgm:spPr/>
      <dgm:t>
        <a:bodyPr/>
        <a:lstStyle/>
        <a:p>
          <a:endParaRPr lang="en-US"/>
        </a:p>
      </dgm:t>
    </dgm:pt>
    <dgm:pt modelId="{9DA98022-3916-4720-BA42-4C544D6FD639}" type="sibTrans" cxnId="{741DFE72-8877-4CDA-9E0F-8B06AB8A268E}">
      <dgm:prSet/>
      <dgm:spPr/>
      <dgm:t>
        <a:bodyPr/>
        <a:lstStyle/>
        <a:p>
          <a:endParaRPr lang="en-US"/>
        </a:p>
      </dgm:t>
    </dgm:pt>
    <dgm:pt modelId="{342D312C-C99E-4AFE-91F4-51C14F794B91}">
      <dgm:prSet custT="1"/>
      <dgm:spPr/>
      <dgm:t>
        <a:bodyPr/>
        <a:lstStyle/>
        <a:p>
          <a:r>
            <a:rPr lang="en-US" sz="2000" dirty="0" smtClean="0">
              <a:solidFill>
                <a:schemeClr val="tx1">
                  <a:lumMod val="75000"/>
                  <a:lumOff val="25000"/>
                </a:schemeClr>
              </a:solidFill>
              <a:latin typeface="Calibri Light" panose="020F0302020204030204" pitchFamily="34" charset="0"/>
            </a:rPr>
            <a:t>Hours of Service record</a:t>
          </a:r>
          <a:endParaRPr lang="en-US" sz="2000" dirty="0">
            <a:solidFill>
              <a:schemeClr val="tx1">
                <a:lumMod val="75000"/>
                <a:lumOff val="25000"/>
              </a:schemeClr>
            </a:solidFill>
            <a:latin typeface="Calibri Light" panose="020F0302020204030204" pitchFamily="34" charset="0"/>
          </a:endParaRPr>
        </a:p>
      </dgm:t>
    </dgm:pt>
    <dgm:pt modelId="{1B27F9A4-326C-4ED7-A72C-495EC662AA91}" type="parTrans" cxnId="{27E58EB7-04F9-41D0-AC4F-2F09B82BC27D}">
      <dgm:prSet/>
      <dgm:spPr/>
      <dgm:t>
        <a:bodyPr/>
        <a:lstStyle/>
        <a:p>
          <a:endParaRPr lang="en-US"/>
        </a:p>
      </dgm:t>
    </dgm:pt>
    <dgm:pt modelId="{9F04331D-4F27-4C76-9856-EB4895D91D58}" type="sibTrans" cxnId="{27E58EB7-04F9-41D0-AC4F-2F09B82BC27D}">
      <dgm:prSet/>
      <dgm:spPr/>
      <dgm:t>
        <a:bodyPr/>
        <a:lstStyle/>
        <a:p>
          <a:endParaRPr lang="en-US"/>
        </a:p>
      </dgm:t>
    </dgm:pt>
    <dgm:pt modelId="{6F893758-510F-4453-BCC0-0021B60F4757}">
      <dgm:prSet custT="1"/>
      <dgm:spPr/>
      <dgm:t>
        <a:bodyPr/>
        <a:lstStyle/>
        <a:p>
          <a:r>
            <a:rPr lang="en-US" sz="2000" dirty="0" smtClean="0">
              <a:solidFill>
                <a:schemeClr val="tx1">
                  <a:lumMod val="75000"/>
                  <a:lumOff val="25000"/>
                </a:schemeClr>
              </a:solidFill>
              <a:latin typeface="Calibri Light" panose="020F0302020204030204" pitchFamily="34" charset="0"/>
            </a:rPr>
            <a:t>Permits</a:t>
          </a:r>
          <a:endParaRPr lang="en-US" sz="2000" dirty="0">
            <a:solidFill>
              <a:schemeClr val="tx1">
                <a:lumMod val="75000"/>
                <a:lumOff val="25000"/>
              </a:schemeClr>
            </a:solidFill>
            <a:latin typeface="Calibri Light" panose="020F0302020204030204" pitchFamily="34" charset="0"/>
          </a:endParaRPr>
        </a:p>
      </dgm:t>
    </dgm:pt>
    <dgm:pt modelId="{D62E4AEE-1A92-440D-BEF3-1010E80D6643}" type="parTrans" cxnId="{F2277C01-63AF-442B-9492-83B8392A70FA}">
      <dgm:prSet/>
      <dgm:spPr/>
      <dgm:t>
        <a:bodyPr/>
        <a:lstStyle/>
        <a:p>
          <a:endParaRPr lang="en-US"/>
        </a:p>
      </dgm:t>
    </dgm:pt>
    <dgm:pt modelId="{5C6854B4-78D6-4A12-8A42-CE0891B657D7}" type="sibTrans" cxnId="{F2277C01-63AF-442B-9492-83B8392A70FA}">
      <dgm:prSet/>
      <dgm:spPr/>
      <dgm:t>
        <a:bodyPr/>
        <a:lstStyle/>
        <a:p>
          <a:endParaRPr lang="en-US"/>
        </a:p>
      </dgm:t>
    </dgm:pt>
    <dgm:pt modelId="{1039057E-6BE2-4756-B5F2-3AB853D22251}">
      <dgm:prSet custT="1"/>
      <dgm:spPr/>
      <dgm:t>
        <a:bodyPr/>
        <a:lstStyle/>
        <a:p>
          <a:r>
            <a:rPr lang="en-US" sz="2000" dirty="0" smtClean="0">
              <a:solidFill>
                <a:schemeClr val="tx1">
                  <a:lumMod val="75000"/>
                  <a:lumOff val="25000"/>
                </a:schemeClr>
              </a:solidFill>
              <a:latin typeface="Calibri Light" panose="020F0302020204030204" pitchFamily="34" charset="0"/>
            </a:rPr>
            <a:t>Trip Inspection Report</a:t>
          </a:r>
          <a:endParaRPr lang="en-US" sz="2000" dirty="0">
            <a:solidFill>
              <a:schemeClr val="tx1">
                <a:lumMod val="75000"/>
                <a:lumOff val="25000"/>
              </a:schemeClr>
            </a:solidFill>
            <a:latin typeface="Calibri Light" panose="020F0302020204030204" pitchFamily="34" charset="0"/>
          </a:endParaRPr>
        </a:p>
      </dgm:t>
    </dgm:pt>
    <dgm:pt modelId="{6BD0B3F1-8722-4645-AA5C-8F98F7266B1F}" type="parTrans" cxnId="{35662B95-5167-4521-833B-64944994CC3D}">
      <dgm:prSet/>
      <dgm:spPr/>
      <dgm:t>
        <a:bodyPr/>
        <a:lstStyle/>
        <a:p>
          <a:endParaRPr lang="en-US"/>
        </a:p>
      </dgm:t>
    </dgm:pt>
    <dgm:pt modelId="{97E693CA-090A-4C88-982A-83D26F0985DA}" type="sibTrans" cxnId="{35662B95-5167-4521-833B-64944994CC3D}">
      <dgm:prSet/>
      <dgm:spPr/>
      <dgm:t>
        <a:bodyPr/>
        <a:lstStyle/>
        <a:p>
          <a:endParaRPr lang="en-US"/>
        </a:p>
      </dgm:t>
    </dgm:pt>
    <dgm:pt modelId="{F48E9D25-30CE-495F-B130-24B058D24DED}">
      <dgm:prSet custT="1"/>
      <dgm:spPr/>
      <dgm:t>
        <a:bodyPr/>
        <a:lstStyle/>
        <a:p>
          <a:r>
            <a:rPr lang="en-US" sz="2000" dirty="0" smtClean="0">
              <a:solidFill>
                <a:schemeClr val="tx1">
                  <a:lumMod val="75000"/>
                  <a:lumOff val="25000"/>
                </a:schemeClr>
              </a:solidFill>
              <a:latin typeface="Calibri Light" panose="020F0302020204030204" pitchFamily="34" charset="0"/>
            </a:rPr>
            <a:t>Log book</a:t>
          </a:r>
          <a:endParaRPr lang="en-US" sz="2000" dirty="0">
            <a:solidFill>
              <a:schemeClr val="tx1">
                <a:lumMod val="75000"/>
                <a:lumOff val="25000"/>
              </a:schemeClr>
            </a:solidFill>
            <a:latin typeface="Calibri Light" panose="020F0302020204030204" pitchFamily="34" charset="0"/>
          </a:endParaRPr>
        </a:p>
      </dgm:t>
    </dgm:pt>
    <dgm:pt modelId="{4643EB53-2F38-491D-8C46-DAA0A9E079E7}" type="parTrans" cxnId="{73FF36C9-C956-47E2-86EF-815DA647F72F}">
      <dgm:prSet/>
      <dgm:spPr/>
      <dgm:t>
        <a:bodyPr/>
        <a:lstStyle/>
        <a:p>
          <a:endParaRPr lang="en-US"/>
        </a:p>
      </dgm:t>
    </dgm:pt>
    <dgm:pt modelId="{BA161F29-AA3A-476A-A886-16BB8E70BADB}" type="sibTrans" cxnId="{73FF36C9-C956-47E2-86EF-815DA647F72F}">
      <dgm:prSet/>
      <dgm:spPr/>
      <dgm:t>
        <a:bodyPr/>
        <a:lstStyle/>
        <a:p>
          <a:endParaRPr lang="en-US"/>
        </a:p>
      </dgm:t>
    </dgm:pt>
    <dgm:pt modelId="{23CCC1EA-F14D-4DAF-AADA-06871F2B1C58}">
      <dgm:prSet custT="1"/>
      <dgm:spPr/>
      <dgm:t>
        <a:bodyPr/>
        <a:lstStyle/>
        <a:p>
          <a:r>
            <a:rPr lang="en-US" sz="2000" dirty="0" smtClean="0">
              <a:solidFill>
                <a:schemeClr val="tx1">
                  <a:lumMod val="75000"/>
                  <a:lumOff val="25000"/>
                </a:schemeClr>
              </a:solidFill>
              <a:latin typeface="Calibri Light" panose="020F0302020204030204" pitchFamily="34" charset="0"/>
            </a:rPr>
            <a:t>Periodic Mandatory Vehicle Inspection certificate</a:t>
          </a:r>
          <a:endParaRPr lang="en-US" sz="2000" dirty="0">
            <a:solidFill>
              <a:schemeClr val="tx1">
                <a:lumMod val="75000"/>
                <a:lumOff val="25000"/>
              </a:schemeClr>
            </a:solidFill>
            <a:latin typeface="Calibri Light" panose="020F0302020204030204" pitchFamily="34" charset="0"/>
          </a:endParaRPr>
        </a:p>
      </dgm:t>
    </dgm:pt>
    <dgm:pt modelId="{F703585F-8596-4150-BBE9-1AA78210DAD9}" type="parTrans" cxnId="{E91ABD4E-6D97-4229-AD17-6C707F1CA20C}">
      <dgm:prSet/>
      <dgm:spPr/>
      <dgm:t>
        <a:bodyPr/>
        <a:lstStyle/>
        <a:p>
          <a:endParaRPr lang="en-US"/>
        </a:p>
      </dgm:t>
    </dgm:pt>
    <dgm:pt modelId="{7A24356A-99C7-451C-A8A5-7E9D13F02092}" type="sibTrans" cxnId="{E91ABD4E-6D97-4229-AD17-6C707F1CA20C}">
      <dgm:prSet/>
      <dgm:spPr/>
      <dgm:t>
        <a:bodyPr/>
        <a:lstStyle/>
        <a:p>
          <a:endParaRPr lang="en-US"/>
        </a:p>
      </dgm:t>
    </dgm:pt>
    <dgm:pt modelId="{CCED92F6-7CB5-428F-B7B2-4358E70AB987}" type="pres">
      <dgm:prSet presAssocID="{14792340-31F1-4F37-AACA-13B51A0A47AF}" presName="Name0" presStyleCnt="0">
        <dgm:presLayoutVars>
          <dgm:dir/>
          <dgm:animLvl val="lvl"/>
          <dgm:resizeHandles val="exact"/>
        </dgm:presLayoutVars>
      </dgm:prSet>
      <dgm:spPr/>
    </dgm:pt>
    <dgm:pt modelId="{29C24C17-79C8-4C1F-AAB7-C6837C29A8E0}" type="pres">
      <dgm:prSet presAssocID="{8FA6E824-6BB2-47AD-A4ED-76D7C3E78C27}" presName="composite" presStyleCnt="0"/>
      <dgm:spPr/>
    </dgm:pt>
    <dgm:pt modelId="{0028D1AD-C1BA-4240-A4F3-98D800643197}" type="pres">
      <dgm:prSet presAssocID="{8FA6E824-6BB2-47AD-A4ED-76D7C3E78C27}" presName="parTx" presStyleLbl="alignNode1" presStyleIdx="0" presStyleCnt="3">
        <dgm:presLayoutVars>
          <dgm:chMax val="0"/>
          <dgm:chPref val="0"/>
          <dgm:bulletEnabled val="1"/>
        </dgm:presLayoutVars>
      </dgm:prSet>
      <dgm:spPr/>
      <dgm:t>
        <a:bodyPr/>
        <a:lstStyle/>
        <a:p>
          <a:endParaRPr lang="en-US"/>
        </a:p>
      </dgm:t>
    </dgm:pt>
    <dgm:pt modelId="{87A001F2-7245-44E3-B225-6802CCB9FB57}" type="pres">
      <dgm:prSet presAssocID="{8FA6E824-6BB2-47AD-A4ED-76D7C3E78C27}" presName="desTx" presStyleLbl="alignAccFollowNode1" presStyleIdx="0" presStyleCnt="3">
        <dgm:presLayoutVars>
          <dgm:bulletEnabled val="1"/>
        </dgm:presLayoutVars>
      </dgm:prSet>
      <dgm:spPr/>
      <dgm:t>
        <a:bodyPr/>
        <a:lstStyle/>
        <a:p>
          <a:endParaRPr lang="en-US"/>
        </a:p>
      </dgm:t>
    </dgm:pt>
    <dgm:pt modelId="{EE6D1A10-220D-4B06-8BD6-080F82FD572F}" type="pres">
      <dgm:prSet presAssocID="{DC5021BF-1003-4328-8652-9ADB93126E8C}" presName="space" presStyleCnt="0"/>
      <dgm:spPr/>
    </dgm:pt>
    <dgm:pt modelId="{B4052892-BBCC-437C-B30D-D2475B866EAC}" type="pres">
      <dgm:prSet presAssocID="{33894678-F52E-4165-BDBF-E22E61BC7CEE}" presName="composite" presStyleCnt="0"/>
      <dgm:spPr/>
    </dgm:pt>
    <dgm:pt modelId="{B30022CC-E9DE-4E15-B28F-6D2E9A2A3F3B}" type="pres">
      <dgm:prSet presAssocID="{33894678-F52E-4165-BDBF-E22E61BC7CEE}" presName="parTx" presStyleLbl="alignNode1" presStyleIdx="1" presStyleCnt="3">
        <dgm:presLayoutVars>
          <dgm:chMax val="0"/>
          <dgm:chPref val="0"/>
          <dgm:bulletEnabled val="1"/>
        </dgm:presLayoutVars>
      </dgm:prSet>
      <dgm:spPr/>
      <dgm:t>
        <a:bodyPr/>
        <a:lstStyle/>
        <a:p>
          <a:endParaRPr lang="en-US"/>
        </a:p>
      </dgm:t>
    </dgm:pt>
    <dgm:pt modelId="{5432C4F5-A1B1-4EE9-BD4C-8DB7D0936A47}" type="pres">
      <dgm:prSet presAssocID="{33894678-F52E-4165-BDBF-E22E61BC7CEE}" presName="desTx" presStyleLbl="alignAccFollowNode1" presStyleIdx="1" presStyleCnt="3">
        <dgm:presLayoutVars>
          <dgm:bulletEnabled val="1"/>
        </dgm:presLayoutVars>
      </dgm:prSet>
      <dgm:spPr/>
      <dgm:t>
        <a:bodyPr/>
        <a:lstStyle/>
        <a:p>
          <a:endParaRPr lang="en-US"/>
        </a:p>
      </dgm:t>
    </dgm:pt>
    <dgm:pt modelId="{A70ED819-F89A-49DB-A9AF-61DA5BE7F4F5}" type="pres">
      <dgm:prSet presAssocID="{026295D9-857F-4028-8312-A5945F04949A}" presName="space" presStyleCnt="0"/>
      <dgm:spPr/>
    </dgm:pt>
    <dgm:pt modelId="{13874800-AF48-43E0-853E-7F04F020F260}" type="pres">
      <dgm:prSet presAssocID="{05F35A60-62A8-4313-A5E0-71946D1BDB76}" presName="composite" presStyleCnt="0"/>
      <dgm:spPr/>
    </dgm:pt>
    <dgm:pt modelId="{D0BCBDB6-8406-41DF-8137-6D7F7CA56AF5}" type="pres">
      <dgm:prSet presAssocID="{05F35A60-62A8-4313-A5E0-71946D1BDB76}" presName="parTx" presStyleLbl="alignNode1" presStyleIdx="2" presStyleCnt="3">
        <dgm:presLayoutVars>
          <dgm:chMax val="0"/>
          <dgm:chPref val="0"/>
          <dgm:bulletEnabled val="1"/>
        </dgm:presLayoutVars>
      </dgm:prSet>
      <dgm:spPr/>
      <dgm:t>
        <a:bodyPr/>
        <a:lstStyle/>
        <a:p>
          <a:endParaRPr lang="en-US"/>
        </a:p>
      </dgm:t>
    </dgm:pt>
    <dgm:pt modelId="{4D33F1EC-E5DD-49ED-9F09-A413819E6B84}" type="pres">
      <dgm:prSet presAssocID="{05F35A60-62A8-4313-A5E0-71946D1BDB76}" presName="desTx" presStyleLbl="alignAccFollowNode1" presStyleIdx="2" presStyleCnt="3">
        <dgm:presLayoutVars>
          <dgm:bulletEnabled val="1"/>
        </dgm:presLayoutVars>
      </dgm:prSet>
      <dgm:spPr/>
      <dgm:t>
        <a:bodyPr/>
        <a:lstStyle/>
        <a:p>
          <a:endParaRPr lang="en-US"/>
        </a:p>
      </dgm:t>
    </dgm:pt>
  </dgm:ptLst>
  <dgm:cxnLst>
    <dgm:cxn modelId="{E91ABD4E-6D97-4229-AD17-6C707F1CA20C}" srcId="{33894678-F52E-4165-BDBF-E22E61BC7CEE}" destId="{23CCC1EA-F14D-4DAF-AADA-06871F2B1C58}" srcOrd="4" destOrd="0" parTransId="{F703585F-8596-4150-BBE9-1AA78210DAD9}" sibTransId="{7A24356A-99C7-451C-A8A5-7E9D13F02092}"/>
    <dgm:cxn modelId="{89927975-7919-4CC3-8C7F-09C44017C5A2}" type="presOf" srcId="{29FF3B5A-1887-43C7-BDFA-78F4F90A9478}" destId="{4D33F1EC-E5DD-49ED-9F09-A413819E6B84}" srcOrd="0" destOrd="1" presId="urn:microsoft.com/office/officeart/2005/8/layout/hList1"/>
    <dgm:cxn modelId="{2C31F2F4-E78E-4607-A81B-E1BCF80F8F88}" srcId="{8FA6E824-6BB2-47AD-A4ED-76D7C3E78C27}" destId="{4CFFB749-EC68-491E-91D9-61135006D65D}" srcOrd="0" destOrd="0" parTransId="{F8B61C17-08D0-4892-909F-A0156FCF7FF6}" sibTransId="{D37332E5-AF71-426F-899D-E4C26D700E4B}"/>
    <dgm:cxn modelId="{4EE084D0-F3A4-43E8-9F66-9F20BD1C1BFB}" srcId="{14792340-31F1-4F37-AACA-13B51A0A47AF}" destId="{33894678-F52E-4165-BDBF-E22E61BC7CEE}" srcOrd="1" destOrd="0" parTransId="{7CB34283-996E-4680-9DE7-F5F735B815C9}" sibTransId="{026295D9-857F-4028-8312-A5945F04949A}"/>
    <dgm:cxn modelId="{27E58EB7-04F9-41D0-AC4F-2F09B82BC27D}" srcId="{8FA6E824-6BB2-47AD-A4ED-76D7C3E78C27}" destId="{342D312C-C99E-4AFE-91F4-51C14F794B91}" srcOrd="2" destOrd="0" parTransId="{1B27F9A4-326C-4ED7-A72C-495EC662AA91}" sibTransId="{9F04331D-4F27-4C76-9856-EB4895D91D58}"/>
    <dgm:cxn modelId="{C0E753E8-62AC-457F-981A-EEC2DCADEF58}" srcId="{05F35A60-62A8-4313-A5E0-71946D1BDB76}" destId="{29FF3B5A-1887-43C7-BDFA-78F4F90A9478}" srcOrd="1" destOrd="0" parTransId="{E1988355-5610-437F-8E72-C1BEA436AF1B}" sibTransId="{EBAADA60-659D-40CC-963E-D4FA789388C0}"/>
    <dgm:cxn modelId="{72F4484F-8087-40DB-9356-3A8ACD867B7F}" type="presOf" srcId="{23CCC1EA-F14D-4DAF-AADA-06871F2B1C58}" destId="{5432C4F5-A1B1-4EE9-BD4C-8DB7D0936A47}" srcOrd="0" destOrd="4" presId="urn:microsoft.com/office/officeart/2005/8/layout/hList1"/>
    <dgm:cxn modelId="{F79F7111-5634-4830-90E3-96959829C3DE}" type="presOf" srcId="{F48E9D25-30CE-495F-B130-24B058D24DED}" destId="{5432C4F5-A1B1-4EE9-BD4C-8DB7D0936A47}" srcOrd="0" destOrd="3" presId="urn:microsoft.com/office/officeart/2005/8/layout/hList1"/>
    <dgm:cxn modelId="{9723DCE0-F936-4358-9BC9-C12C63D0D788}" type="presOf" srcId="{33894678-F52E-4165-BDBF-E22E61BC7CEE}" destId="{B30022CC-E9DE-4E15-B28F-6D2E9A2A3F3B}" srcOrd="0" destOrd="0" presId="urn:microsoft.com/office/officeart/2005/8/layout/hList1"/>
    <dgm:cxn modelId="{73FF36C9-C956-47E2-86EF-815DA647F72F}" srcId="{33894678-F52E-4165-BDBF-E22E61BC7CEE}" destId="{F48E9D25-30CE-495F-B130-24B058D24DED}" srcOrd="3" destOrd="0" parTransId="{4643EB53-2F38-491D-8C46-DAA0A9E079E7}" sibTransId="{BA161F29-AA3A-476A-A886-16BB8E70BADB}"/>
    <dgm:cxn modelId="{61EA5DCC-0627-4D26-958B-4B0F89A78772}" type="presOf" srcId="{D992FD51-51D3-4926-9A26-D81637607412}" destId="{87A001F2-7245-44E3-B225-6802CCB9FB57}" srcOrd="0" destOrd="1" presId="urn:microsoft.com/office/officeart/2005/8/layout/hList1"/>
    <dgm:cxn modelId="{AF8DDBC5-6D0C-469A-A702-7ACD189485FF}" srcId="{33894678-F52E-4165-BDBF-E22E61BC7CEE}" destId="{178DD51E-602C-40CC-8365-1FEA9D149039}" srcOrd="2" destOrd="0" parTransId="{E330E423-B771-4D91-93CF-876FA436A511}" sibTransId="{F2AD8187-0B34-405D-A46A-44947BF68082}"/>
    <dgm:cxn modelId="{CFD2E6D9-D7F8-456C-A8A9-4EE636DCDC54}" type="presOf" srcId="{05F35A60-62A8-4313-A5E0-71946D1BDB76}" destId="{D0BCBDB6-8406-41DF-8137-6D7F7CA56AF5}" srcOrd="0" destOrd="0" presId="urn:microsoft.com/office/officeart/2005/8/layout/hList1"/>
    <dgm:cxn modelId="{E4160E30-01D9-4C92-931F-3BC407613C52}" srcId="{05F35A60-62A8-4313-A5E0-71946D1BDB76}" destId="{BF6BEA11-1DFA-4FDC-8769-533224F44834}" srcOrd="4" destOrd="0" parTransId="{B7F289A5-A478-409D-A140-3A6772812406}" sibTransId="{D2AAA67E-BEA4-4FDC-ACC9-0E31CBC83FF8}"/>
    <dgm:cxn modelId="{2D7D4D77-6512-47D8-9A38-1B12411794A7}" srcId="{33894678-F52E-4165-BDBF-E22E61BC7CEE}" destId="{C5231432-2B01-4D11-AF64-67A81B2E0922}" srcOrd="1" destOrd="0" parTransId="{6EE18661-B9DE-4021-BDA4-5CABED3D859F}" sibTransId="{00331339-03E5-4D24-958F-4180BBC79E21}"/>
    <dgm:cxn modelId="{FBCA0C28-3E98-47D4-9DE8-D60DE4066FDE}" type="presOf" srcId="{6F893758-510F-4453-BCC0-0021B60F4757}" destId="{87A001F2-7245-44E3-B225-6802CCB9FB57}" srcOrd="0" destOrd="3" presId="urn:microsoft.com/office/officeart/2005/8/layout/hList1"/>
    <dgm:cxn modelId="{741DFE72-8877-4CDA-9E0F-8B06AB8A268E}" srcId="{8FA6E824-6BB2-47AD-A4ED-76D7C3E78C27}" destId="{D992FD51-51D3-4926-9A26-D81637607412}" srcOrd="1" destOrd="0" parTransId="{CB386EAE-DE96-4D21-B181-B657C73F468C}" sibTransId="{9DA98022-3916-4720-BA42-4C544D6FD639}"/>
    <dgm:cxn modelId="{F2277C01-63AF-442B-9492-83B8392A70FA}" srcId="{8FA6E824-6BB2-47AD-A4ED-76D7C3E78C27}" destId="{6F893758-510F-4453-BCC0-0021B60F4757}" srcOrd="3" destOrd="0" parTransId="{D62E4AEE-1A92-440D-BEF3-1010E80D6643}" sibTransId="{5C6854B4-78D6-4A12-8A42-CE0891B657D7}"/>
    <dgm:cxn modelId="{433D00A1-877E-40B3-8B3F-6AFC1C380805}" srcId="{14792340-31F1-4F37-AACA-13B51A0A47AF}" destId="{8FA6E824-6BB2-47AD-A4ED-76D7C3E78C27}" srcOrd="0" destOrd="0" parTransId="{044505C0-D485-40D8-B2F2-4724DA32E42A}" sibTransId="{DC5021BF-1003-4328-8652-9ADB93126E8C}"/>
    <dgm:cxn modelId="{A605E785-454A-400B-8DFD-028AF6220994}" srcId="{05F35A60-62A8-4313-A5E0-71946D1BDB76}" destId="{22CBB784-43C5-414F-B57C-AF2E1150E214}" srcOrd="2" destOrd="0" parTransId="{D152823F-0810-436C-AD0B-1ABFA16F2BA8}" sibTransId="{5A870AAC-8407-442A-88D3-B629EA248EE0}"/>
    <dgm:cxn modelId="{0DB9DF96-C2C0-4242-B316-B3ED8E7716CC}" type="presOf" srcId="{BF6BEA11-1DFA-4FDC-8769-533224F44834}" destId="{4D33F1EC-E5DD-49ED-9F09-A413819E6B84}" srcOrd="0" destOrd="4" presId="urn:microsoft.com/office/officeart/2005/8/layout/hList1"/>
    <dgm:cxn modelId="{DDFFACE4-F420-4469-949B-93D32C0944FE}" type="presOf" srcId="{8FA6E824-6BB2-47AD-A4ED-76D7C3E78C27}" destId="{0028D1AD-C1BA-4240-A4F3-98D800643197}" srcOrd="0" destOrd="0" presId="urn:microsoft.com/office/officeart/2005/8/layout/hList1"/>
    <dgm:cxn modelId="{441284B0-04E9-4995-BAA1-586122F70606}" type="presOf" srcId="{C5231432-2B01-4D11-AF64-67A81B2E0922}" destId="{5432C4F5-A1B1-4EE9-BD4C-8DB7D0936A47}" srcOrd="0" destOrd="1" presId="urn:microsoft.com/office/officeart/2005/8/layout/hList1"/>
    <dgm:cxn modelId="{7708ADAB-8959-4969-9857-BEA39A148B2F}" srcId="{05F35A60-62A8-4313-A5E0-71946D1BDB76}" destId="{33432A57-2893-4D86-936E-C22A203FB40A}" srcOrd="0" destOrd="0" parTransId="{630E2E88-D3C5-460F-9FD1-F57667D6DF46}" sibTransId="{3C513845-2009-440A-A8EA-C150A4FA8E20}"/>
    <dgm:cxn modelId="{35662B95-5167-4521-833B-64944994CC3D}" srcId="{8FA6E824-6BB2-47AD-A4ED-76D7C3E78C27}" destId="{1039057E-6BE2-4756-B5F2-3AB853D22251}" srcOrd="4" destOrd="0" parTransId="{6BD0B3F1-8722-4645-AA5C-8F98F7266B1F}" sibTransId="{97E693CA-090A-4C88-982A-83D26F0985DA}"/>
    <dgm:cxn modelId="{D0217EDE-2811-4F85-80AF-563B0167EA14}" type="presOf" srcId="{4CFFB749-EC68-491E-91D9-61135006D65D}" destId="{87A001F2-7245-44E3-B225-6802CCB9FB57}" srcOrd="0" destOrd="0" presId="urn:microsoft.com/office/officeart/2005/8/layout/hList1"/>
    <dgm:cxn modelId="{2941F628-1602-4DAC-96D6-ECE0BEE42336}" type="presOf" srcId="{22CBB784-43C5-414F-B57C-AF2E1150E214}" destId="{4D33F1EC-E5DD-49ED-9F09-A413819E6B84}" srcOrd="0" destOrd="2" presId="urn:microsoft.com/office/officeart/2005/8/layout/hList1"/>
    <dgm:cxn modelId="{549DCB2B-EE29-4ED0-B62F-7F6619CE3FD9}" srcId="{14792340-31F1-4F37-AACA-13B51A0A47AF}" destId="{05F35A60-62A8-4313-A5E0-71946D1BDB76}" srcOrd="2" destOrd="0" parTransId="{1A4A4081-A5E3-4FDD-AA2F-3E3CDC7E3737}" sibTransId="{1AECB378-5B6F-4282-B1B9-704C5838B018}"/>
    <dgm:cxn modelId="{0F1A119A-925B-4D6D-98A7-10675B46BF6D}" srcId="{05F35A60-62A8-4313-A5E0-71946D1BDB76}" destId="{B8E7607C-F270-49F2-BF40-28FD3F301304}" srcOrd="3" destOrd="0" parTransId="{88C94783-47DA-4DE2-84A0-844C2107E043}" sibTransId="{FF8D1CF2-10A3-48ED-8DD7-1E93990C5D26}"/>
    <dgm:cxn modelId="{C676AFDE-D83F-410C-BDD8-B3565FE46BC5}" type="presOf" srcId="{342D312C-C99E-4AFE-91F4-51C14F794B91}" destId="{87A001F2-7245-44E3-B225-6802CCB9FB57}" srcOrd="0" destOrd="2" presId="urn:microsoft.com/office/officeart/2005/8/layout/hList1"/>
    <dgm:cxn modelId="{EADCF92D-629E-449E-9A75-B1AE9FCDCD05}" type="presOf" srcId="{B8E7607C-F270-49F2-BF40-28FD3F301304}" destId="{4D33F1EC-E5DD-49ED-9F09-A413819E6B84}" srcOrd="0" destOrd="3" presId="urn:microsoft.com/office/officeart/2005/8/layout/hList1"/>
    <dgm:cxn modelId="{480C94D4-E694-4D25-B5CB-97185F2AF51A}" type="presOf" srcId="{4BD0708D-7830-4894-B30F-2A0A15E29632}" destId="{5432C4F5-A1B1-4EE9-BD4C-8DB7D0936A47}" srcOrd="0" destOrd="0" presId="urn:microsoft.com/office/officeart/2005/8/layout/hList1"/>
    <dgm:cxn modelId="{B0F7A91C-39A2-4CDD-9F3C-2AB49C3E971E}" type="presOf" srcId="{1039057E-6BE2-4756-B5F2-3AB853D22251}" destId="{87A001F2-7245-44E3-B225-6802CCB9FB57}" srcOrd="0" destOrd="4" presId="urn:microsoft.com/office/officeart/2005/8/layout/hList1"/>
    <dgm:cxn modelId="{42DD9CE5-C96A-4605-95C9-BCBA446720F1}" type="presOf" srcId="{178DD51E-602C-40CC-8365-1FEA9D149039}" destId="{5432C4F5-A1B1-4EE9-BD4C-8DB7D0936A47}" srcOrd="0" destOrd="2" presId="urn:microsoft.com/office/officeart/2005/8/layout/hList1"/>
    <dgm:cxn modelId="{4B7E3BBC-7946-4803-BB4B-8B613F08956D}" type="presOf" srcId="{33432A57-2893-4D86-936E-C22A203FB40A}" destId="{4D33F1EC-E5DD-49ED-9F09-A413819E6B84}" srcOrd="0" destOrd="0" presId="urn:microsoft.com/office/officeart/2005/8/layout/hList1"/>
    <dgm:cxn modelId="{B966D56D-36F1-4180-8CDD-D2C31BCF68B3}" srcId="{33894678-F52E-4165-BDBF-E22E61BC7CEE}" destId="{4BD0708D-7830-4894-B30F-2A0A15E29632}" srcOrd="0" destOrd="0" parTransId="{49DF9C6E-2BD1-4D17-A37A-5E384FE6EABD}" sibTransId="{4E1F4119-6CE8-4BE2-A5A1-175D28CDE6BF}"/>
    <dgm:cxn modelId="{D282582E-22FF-4429-ABCF-31BD9659B44C}" type="presOf" srcId="{14792340-31F1-4F37-AACA-13B51A0A47AF}" destId="{CCED92F6-7CB5-428F-B7B2-4358E70AB987}" srcOrd="0" destOrd="0" presId="urn:microsoft.com/office/officeart/2005/8/layout/hList1"/>
    <dgm:cxn modelId="{116A515E-26DB-4FD1-A4EC-534D6E295D4C}" type="presParOf" srcId="{CCED92F6-7CB5-428F-B7B2-4358E70AB987}" destId="{29C24C17-79C8-4C1F-AAB7-C6837C29A8E0}" srcOrd="0" destOrd="0" presId="urn:microsoft.com/office/officeart/2005/8/layout/hList1"/>
    <dgm:cxn modelId="{A0E3E41B-4390-49FF-8236-4160D3FB3D54}" type="presParOf" srcId="{29C24C17-79C8-4C1F-AAB7-C6837C29A8E0}" destId="{0028D1AD-C1BA-4240-A4F3-98D800643197}" srcOrd="0" destOrd="0" presId="urn:microsoft.com/office/officeart/2005/8/layout/hList1"/>
    <dgm:cxn modelId="{EA43DFB9-1D22-42E0-BBA1-A9623AE888E0}" type="presParOf" srcId="{29C24C17-79C8-4C1F-AAB7-C6837C29A8E0}" destId="{87A001F2-7245-44E3-B225-6802CCB9FB57}" srcOrd="1" destOrd="0" presId="urn:microsoft.com/office/officeart/2005/8/layout/hList1"/>
    <dgm:cxn modelId="{A1B83825-2857-4F93-A657-399B87723021}" type="presParOf" srcId="{CCED92F6-7CB5-428F-B7B2-4358E70AB987}" destId="{EE6D1A10-220D-4B06-8BD6-080F82FD572F}" srcOrd="1" destOrd="0" presId="urn:microsoft.com/office/officeart/2005/8/layout/hList1"/>
    <dgm:cxn modelId="{7FC48222-F412-4C14-8416-EB38C7AF917B}" type="presParOf" srcId="{CCED92F6-7CB5-428F-B7B2-4358E70AB987}" destId="{B4052892-BBCC-437C-B30D-D2475B866EAC}" srcOrd="2" destOrd="0" presId="urn:microsoft.com/office/officeart/2005/8/layout/hList1"/>
    <dgm:cxn modelId="{75752BD3-3936-42F4-9C96-37BD10F5FDE6}" type="presParOf" srcId="{B4052892-BBCC-437C-B30D-D2475B866EAC}" destId="{B30022CC-E9DE-4E15-B28F-6D2E9A2A3F3B}" srcOrd="0" destOrd="0" presId="urn:microsoft.com/office/officeart/2005/8/layout/hList1"/>
    <dgm:cxn modelId="{07AD04DA-AE30-4FE9-8E6E-C19BCE93FBEC}" type="presParOf" srcId="{B4052892-BBCC-437C-B30D-D2475B866EAC}" destId="{5432C4F5-A1B1-4EE9-BD4C-8DB7D0936A47}" srcOrd="1" destOrd="0" presId="urn:microsoft.com/office/officeart/2005/8/layout/hList1"/>
    <dgm:cxn modelId="{3BD16592-99FC-461D-8751-6FC4A070D22A}" type="presParOf" srcId="{CCED92F6-7CB5-428F-B7B2-4358E70AB987}" destId="{A70ED819-F89A-49DB-A9AF-61DA5BE7F4F5}" srcOrd="3" destOrd="0" presId="urn:microsoft.com/office/officeart/2005/8/layout/hList1"/>
    <dgm:cxn modelId="{34BF7A0E-DC88-4380-A245-2699A5A4C9D6}" type="presParOf" srcId="{CCED92F6-7CB5-428F-B7B2-4358E70AB987}" destId="{13874800-AF48-43E0-853E-7F04F020F260}" srcOrd="4" destOrd="0" presId="urn:microsoft.com/office/officeart/2005/8/layout/hList1"/>
    <dgm:cxn modelId="{00C6CD22-1D0B-4674-9214-0112E888C2FD}" type="presParOf" srcId="{13874800-AF48-43E0-853E-7F04F020F260}" destId="{D0BCBDB6-8406-41DF-8137-6D7F7CA56AF5}" srcOrd="0" destOrd="0" presId="urn:microsoft.com/office/officeart/2005/8/layout/hList1"/>
    <dgm:cxn modelId="{1231A766-74E7-4BD1-8C15-C22C7F78D646}" type="presParOf" srcId="{13874800-AF48-43E0-853E-7F04F020F260}" destId="{4D33F1EC-E5DD-49ED-9F09-A413819E6B84}"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D31B44-AC1D-4349-9714-15C91B751989}"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CA"/>
        </a:p>
      </dgm:t>
    </dgm:pt>
    <dgm:pt modelId="{912F74A5-FDA9-4F83-B289-23B5C06CF76C}">
      <dgm:prSet phldrT="[Text]"/>
      <dgm:spPr/>
      <dgm:t>
        <a:bodyPr/>
        <a:lstStyle/>
        <a:p>
          <a:r>
            <a:rPr lang="en-US" dirty="0" smtClean="0"/>
            <a:t>Single</a:t>
          </a:r>
          <a:endParaRPr lang="en-CA" dirty="0"/>
        </a:p>
      </dgm:t>
    </dgm:pt>
    <dgm:pt modelId="{C81D360E-EA73-4DC4-AAA1-CE88CDBC6621}" type="parTrans" cxnId="{37EE5D7F-A739-4891-A0DE-30ECC0D2BDFE}">
      <dgm:prSet/>
      <dgm:spPr/>
      <dgm:t>
        <a:bodyPr/>
        <a:lstStyle/>
        <a:p>
          <a:endParaRPr lang="en-CA"/>
        </a:p>
      </dgm:t>
    </dgm:pt>
    <dgm:pt modelId="{9D281885-2181-4E5D-A54D-B0BCA0721DFE}" type="sibTrans" cxnId="{37EE5D7F-A739-4891-A0DE-30ECC0D2BDFE}">
      <dgm:prSet/>
      <dgm:spPr/>
      <dgm:t>
        <a:bodyPr/>
        <a:lstStyle/>
        <a:p>
          <a:endParaRPr lang="en-CA"/>
        </a:p>
      </dgm:t>
    </dgm:pt>
    <dgm:pt modelId="{A4C868EA-4270-43BB-9395-F3BD472D9511}">
      <dgm:prSet phldrT="[Text]"/>
      <dgm:spPr/>
      <dgm:t>
        <a:bodyPr/>
        <a:lstStyle/>
        <a:p>
          <a:r>
            <a:rPr lang="en-US" dirty="0" smtClean="0"/>
            <a:t>2 hours min</a:t>
          </a:r>
          <a:endParaRPr lang="en-CA" dirty="0"/>
        </a:p>
      </dgm:t>
    </dgm:pt>
    <dgm:pt modelId="{ABB92229-4A0A-49D3-9BFF-449D1725DAC8}" type="parTrans" cxnId="{FEDA505D-7E15-4112-8148-C55996764B11}">
      <dgm:prSet/>
      <dgm:spPr/>
      <dgm:t>
        <a:bodyPr/>
        <a:lstStyle/>
        <a:p>
          <a:endParaRPr lang="en-CA"/>
        </a:p>
      </dgm:t>
    </dgm:pt>
    <dgm:pt modelId="{6FBCD085-9F60-469E-B178-304349E75BDF}" type="sibTrans" cxnId="{FEDA505D-7E15-4112-8148-C55996764B11}">
      <dgm:prSet/>
      <dgm:spPr/>
      <dgm:t>
        <a:bodyPr/>
        <a:lstStyle/>
        <a:p>
          <a:endParaRPr lang="en-CA"/>
        </a:p>
      </dgm:t>
    </dgm:pt>
    <dgm:pt modelId="{1B737E05-440B-4483-A707-B53F8173D0CE}">
      <dgm:prSet phldrT="[Text]"/>
      <dgm:spPr/>
      <dgm:t>
        <a:bodyPr/>
        <a:lstStyle/>
        <a:p>
          <a:r>
            <a:rPr lang="en-US" dirty="0" smtClean="0"/>
            <a:t>At least</a:t>
          </a:r>
          <a:br>
            <a:rPr lang="en-US" dirty="0" smtClean="0"/>
          </a:br>
          <a:r>
            <a:rPr lang="en-US" dirty="0" smtClean="0"/>
            <a:t>10 hours total</a:t>
          </a:r>
          <a:endParaRPr lang="en-CA" dirty="0"/>
        </a:p>
      </dgm:t>
    </dgm:pt>
    <dgm:pt modelId="{08B0B313-C046-4871-99E3-ADCA0187B524}" type="parTrans" cxnId="{BD5B7F99-84E7-4AA7-A875-B05B384F5D9D}">
      <dgm:prSet/>
      <dgm:spPr/>
      <dgm:t>
        <a:bodyPr/>
        <a:lstStyle/>
        <a:p>
          <a:endParaRPr lang="en-CA"/>
        </a:p>
      </dgm:t>
    </dgm:pt>
    <dgm:pt modelId="{E08FA702-4130-4054-A68D-6C8895BBCAF8}" type="sibTrans" cxnId="{BD5B7F99-84E7-4AA7-A875-B05B384F5D9D}">
      <dgm:prSet/>
      <dgm:spPr/>
      <dgm:t>
        <a:bodyPr/>
        <a:lstStyle/>
        <a:p>
          <a:endParaRPr lang="en-CA"/>
        </a:p>
      </dgm:t>
    </dgm:pt>
    <dgm:pt modelId="{B278B265-096F-45FB-ABD7-BEEDD576BC87}">
      <dgm:prSet phldrT="[Text]"/>
      <dgm:spPr/>
      <dgm:t>
        <a:bodyPr/>
        <a:lstStyle/>
        <a:p>
          <a:r>
            <a:rPr lang="en-US" dirty="0" smtClean="0"/>
            <a:t>Team</a:t>
          </a:r>
          <a:endParaRPr lang="en-CA" dirty="0"/>
        </a:p>
      </dgm:t>
    </dgm:pt>
    <dgm:pt modelId="{3826C69D-8790-4D1F-83FD-A403DC2FA1A2}" type="parTrans" cxnId="{C3378380-2C1C-4D67-9839-C255F42A2BE9}">
      <dgm:prSet/>
      <dgm:spPr/>
      <dgm:t>
        <a:bodyPr/>
        <a:lstStyle/>
        <a:p>
          <a:endParaRPr lang="en-CA"/>
        </a:p>
      </dgm:t>
    </dgm:pt>
    <dgm:pt modelId="{F71842C3-C895-41A5-9A45-6211277B7E15}" type="sibTrans" cxnId="{C3378380-2C1C-4D67-9839-C255F42A2BE9}">
      <dgm:prSet/>
      <dgm:spPr/>
      <dgm:t>
        <a:bodyPr/>
        <a:lstStyle/>
        <a:p>
          <a:endParaRPr lang="en-CA"/>
        </a:p>
      </dgm:t>
    </dgm:pt>
    <dgm:pt modelId="{A4958D42-B810-4E9A-9735-7C398894CFA0}">
      <dgm:prSet phldrT="[Text]"/>
      <dgm:spPr/>
      <dgm:t>
        <a:bodyPr/>
        <a:lstStyle/>
        <a:p>
          <a:r>
            <a:rPr lang="en-US" dirty="0" smtClean="0"/>
            <a:t>4 hours min X 2</a:t>
          </a:r>
          <a:endParaRPr lang="en-CA" dirty="0"/>
        </a:p>
      </dgm:t>
    </dgm:pt>
    <dgm:pt modelId="{183C3FBF-2695-4788-B0C7-A8F1FF190700}" type="parTrans" cxnId="{8EC75D6E-CFF8-4831-86E3-14C169F355DC}">
      <dgm:prSet/>
      <dgm:spPr/>
      <dgm:t>
        <a:bodyPr/>
        <a:lstStyle/>
        <a:p>
          <a:endParaRPr lang="en-CA"/>
        </a:p>
      </dgm:t>
    </dgm:pt>
    <dgm:pt modelId="{694BAE5C-9D45-47A2-842E-B7A97F557CFE}" type="sibTrans" cxnId="{8EC75D6E-CFF8-4831-86E3-14C169F355DC}">
      <dgm:prSet/>
      <dgm:spPr/>
      <dgm:t>
        <a:bodyPr/>
        <a:lstStyle/>
        <a:p>
          <a:endParaRPr lang="en-CA"/>
        </a:p>
      </dgm:t>
    </dgm:pt>
    <dgm:pt modelId="{8ABE4614-6860-4434-83EB-BF77ED0D906C}">
      <dgm:prSet phldrT="[Text]"/>
      <dgm:spPr/>
      <dgm:t>
        <a:bodyPr/>
        <a:lstStyle/>
        <a:p>
          <a:r>
            <a:rPr lang="en-US" dirty="0" smtClean="0"/>
            <a:t>At least 8 hours total</a:t>
          </a:r>
          <a:endParaRPr lang="en-CA" dirty="0"/>
        </a:p>
      </dgm:t>
    </dgm:pt>
    <dgm:pt modelId="{8F10CF82-7F9E-47A0-A42F-8D35F1E52657}" type="parTrans" cxnId="{744F3B62-3F85-45BC-9CEF-E0162D9F0F1F}">
      <dgm:prSet/>
      <dgm:spPr/>
      <dgm:t>
        <a:bodyPr/>
        <a:lstStyle/>
        <a:p>
          <a:endParaRPr lang="en-CA"/>
        </a:p>
      </dgm:t>
    </dgm:pt>
    <dgm:pt modelId="{C50B3FF0-7D95-4895-858B-6C7D32E154DD}" type="sibTrans" cxnId="{744F3B62-3F85-45BC-9CEF-E0162D9F0F1F}">
      <dgm:prSet/>
      <dgm:spPr/>
      <dgm:t>
        <a:bodyPr/>
        <a:lstStyle/>
        <a:p>
          <a:endParaRPr lang="en-CA"/>
        </a:p>
      </dgm:t>
    </dgm:pt>
    <dgm:pt modelId="{0ED4131A-83F8-4AC4-891D-ACE1499C7860}" type="pres">
      <dgm:prSet presAssocID="{FFD31B44-AC1D-4349-9714-15C91B751989}" presName="diagram" presStyleCnt="0">
        <dgm:presLayoutVars>
          <dgm:chPref val="1"/>
          <dgm:dir/>
          <dgm:animOne val="branch"/>
          <dgm:animLvl val="lvl"/>
          <dgm:resizeHandles/>
        </dgm:presLayoutVars>
      </dgm:prSet>
      <dgm:spPr/>
      <dgm:t>
        <a:bodyPr/>
        <a:lstStyle/>
        <a:p>
          <a:endParaRPr lang="en-CA"/>
        </a:p>
      </dgm:t>
    </dgm:pt>
    <dgm:pt modelId="{F67E6FC6-8218-475C-B094-F6A399F021E5}" type="pres">
      <dgm:prSet presAssocID="{912F74A5-FDA9-4F83-B289-23B5C06CF76C}" presName="root" presStyleCnt="0"/>
      <dgm:spPr/>
    </dgm:pt>
    <dgm:pt modelId="{F72295CF-FD45-4497-8BC4-8DB88118ED7D}" type="pres">
      <dgm:prSet presAssocID="{912F74A5-FDA9-4F83-B289-23B5C06CF76C}" presName="rootComposite" presStyleCnt="0"/>
      <dgm:spPr/>
    </dgm:pt>
    <dgm:pt modelId="{15376474-A33F-47CE-939E-421BDC7D2754}" type="pres">
      <dgm:prSet presAssocID="{912F74A5-FDA9-4F83-B289-23B5C06CF76C}" presName="rootText" presStyleLbl="node1" presStyleIdx="0" presStyleCnt="2"/>
      <dgm:spPr/>
      <dgm:t>
        <a:bodyPr/>
        <a:lstStyle/>
        <a:p>
          <a:endParaRPr lang="en-CA"/>
        </a:p>
      </dgm:t>
    </dgm:pt>
    <dgm:pt modelId="{034E085B-A602-492C-A719-53EC25B0497E}" type="pres">
      <dgm:prSet presAssocID="{912F74A5-FDA9-4F83-B289-23B5C06CF76C}" presName="rootConnector" presStyleLbl="node1" presStyleIdx="0" presStyleCnt="2"/>
      <dgm:spPr/>
      <dgm:t>
        <a:bodyPr/>
        <a:lstStyle/>
        <a:p>
          <a:endParaRPr lang="en-CA"/>
        </a:p>
      </dgm:t>
    </dgm:pt>
    <dgm:pt modelId="{284BA7EF-1C5A-4981-85AA-1885B2845EB3}" type="pres">
      <dgm:prSet presAssocID="{912F74A5-FDA9-4F83-B289-23B5C06CF76C}" presName="childShape" presStyleCnt="0"/>
      <dgm:spPr/>
    </dgm:pt>
    <dgm:pt modelId="{E66DBF38-3E9E-4D65-A87D-45A47163A92E}" type="pres">
      <dgm:prSet presAssocID="{ABB92229-4A0A-49D3-9BFF-449D1725DAC8}" presName="Name13" presStyleLbl="parChTrans1D2" presStyleIdx="0" presStyleCnt="4"/>
      <dgm:spPr/>
      <dgm:t>
        <a:bodyPr/>
        <a:lstStyle/>
        <a:p>
          <a:endParaRPr lang="en-CA"/>
        </a:p>
      </dgm:t>
    </dgm:pt>
    <dgm:pt modelId="{A7818F22-F454-4506-99DE-EECF35363286}" type="pres">
      <dgm:prSet presAssocID="{A4C868EA-4270-43BB-9395-F3BD472D9511}" presName="childText" presStyleLbl="bgAcc1" presStyleIdx="0" presStyleCnt="4">
        <dgm:presLayoutVars>
          <dgm:bulletEnabled val="1"/>
        </dgm:presLayoutVars>
      </dgm:prSet>
      <dgm:spPr/>
      <dgm:t>
        <a:bodyPr/>
        <a:lstStyle/>
        <a:p>
          <a:endParaRPr lang="en-CA"/>
        </a:p>
      </dgm:t>
    </dgm:pt>
    <dgm:pt modelId="{11DD622B-263A-495D-94B2-A03AA638BB74}" type="pres">
      <dgm:prSet presAssocID="{08B0B313-C046-4871-99E3-ADCA0187B524}" presName="Name13" presStyleLbl="parChTrans1D2" presStyleIdx="1" presStyleCnt="4"/>
      <dgm:spPr/>
      <dgm:t>
        <a:bodyPr/>
        <a:lstStyle/>
        <a:p>
          <a:endParaRPr lang="en-CA"/>
        </a:p>
      </dgm:t>
    </dgm:pt>
    <dgm:pt modelId="{5AC1B10B-7771-4A1D-B6BC-0315B9924E1B}" type="pres">
      <dgm:prSet presAssocID="{1B737E05-440B-4483-A707-B53F8173D0CE}" presName="childText" presStyleLbl="bgAcc1" presStyleIdx="1" presStyleCnt="4" custScaleX="106925">
        <dgm:presLayoutVars>
          <dgm:bulletEnabled val="1"/>
        </dgm:presLayoutVars>
      </dgm:prSet>
      <dgm:spPr/>
      <dgm:t>
        <a:bodyPr/>
        <a:lstStyle/>
        <a:p>
          <a:endParaRPr lang="en-CA"/>
        </a:p>
      </dgm:t>
    </dgm:pt>
    <dgm:pt modelId="{2546A005-A3E6-4D4B-9323-62C6D7ADAE1E}" type="pres">
      <dgm:prSet presAssocID="{B278B265-096F-45FB-ABD7-BEEDD576BC87}" presName="root" presStyleCnt="0"/>
      <dgm:spPr/>
    </dgm:pt>
    <dgm:pt modelId="{5D7B885B-B506-4833-A0A8-7927260A1BDD}" type="pres">
      <dgm:prSet presAssocID="{B278B265-096F-45FB-ABD7-BEEDD576BC87}" presName="rootComposite" presStyleCnt="0"/>
      <dgm:spPr/>
    </dgm:pt>
    <dgm:pt modelId="{B10DDE39-5CBD-4444-973C-404136329EAB}" type="pres">
      <dgm:prSet presAssocID="{B278B265-096F-45FB-ABD7-BEEDD576BC87}" presName="rootText" presStyleLbl="node1" presStyleIdx="1" presStyleCnt="2"/>
      <dgm:spPr/>
      <dgm:t>
        <a:bodyPr/>
        <a:lstStyle/>
        <a:p>
          <a:endParaRPr lang="en-CA"/>
        </a:p>
      </dgm:t>
    </dgm:pt>
    <dgm:pt modelId="{965B40AD-8E7F-4C07-B0BC-B262BC2B55CC}" type="pres">
      <dgm:prSet presAssocID="{B278B265-096F-45FB-ABD7-BEEDD576BC87}" presName="rootConnector" presStyleLbl="node1" presStyleIdx="1" presStyleCnt="2"/>
      <dgm:spPr/>
      <dgm:t>
        <a:bodyPr/>
        <a:lstStyle/>
        <a:p>
          <a:endParaRPr lang="en-CA"/>
        </a:p>
      </dgm:t>
    </dgm:pt>
    <dgm:pt modelId="{913BACD3-D4BC-49BC-963A-01E580CAEE72}" type="pres">
      <dgm:prSet presAssocID="{B278B265-096F-45FB-ABD7-BEEDD576BC87}" presName="childShape" presStyleCnt="0"/>
      <dgm:spPr/>
    </dgm:pt>
    <dgm:pt modelId="{05A7C5F1-5101-48BD-A759-57A56DB8329F}" type="pres">
      <dgm:prSet presAssocID="{183C3FBF-2695-4788-B0C7-A8F1FF190700}" presName="Name13" presStyleLbl="parChTrans1D2" presStyleIdx="2" presStyleCnt="4"/>
      <dgm:spPr/>
      <dgm:t>
        <a:bodyPr/>
        <a:lstStyle/>
        <a:p>
          <a:endParaRPr lang="en-CA"/>
        </a:p>
      </dgm:t>
    </dgm:pt>
    <dgm:pt modelId="{870ED36C-3A64-42DC-A15C-1AAF39AF27E3}" type="pres">
      <dgm:prSet presAssocID="{A4958D42-B810-4E9A-9735-7C398894CFA0}" presName="childText" presStyleLbl="bgAcc1" presStyleIdx="2" presStyleCnt="4">
        <dgm:presLayoutVars>
          <dgm:bulletEnabled val="1"/>
        </dgm:presLayoutVars>
      </dgm:prSet>
      <dgm:spPr/>
      <dgm:t>
        <a:bodyPr/>
        <a:lstStyle/>
        <a:p>
          <a:endParaRPr lang="en-CA"/>
        </a:p>
      </dgm:t>
    </dgm:pt>
    <dgm:pt modelId="{EF4829F8-AA48-4F17-9837-DCF3A1B3CE4F}" type="pres">
      <dgm:prSet presAssocID="{8F10CF82-7F9E-47A0-A42F-8D35F1E52657}" presName="Name13" presStyleLbl="parChTrans1D2" presStyleIdx="3" presStyleCnt="4"/>
      <dgm:spPr/>
      <dgm:t>
        <a:bodyPr/>
        <a:lstStyle/>
        <a:p>
          <a:endParaRPr lang="en-CA"/>
        </a:p>
      </dgm:t>
    </dgm:pt>
    <dgm:pt modelId="{A5A6A36D-B2D8-4619-98DD-F682CB2C25D4}" type="pres">
      <dgm:prSet presAssocID="{8ABE4614-6860-4434-83EB-BF77ED0D906C}" presName="childText" presStyleLbl="bgAcc1" presStyleIdx="3" presStyleCnt="4">
        <dgm:presLayoutVars>
          <dgm:bulletEnabled val="1"/>
        </dgm:presLayoutVars>
      </dgm:prSet>
      <dgm:spPr/>
      <dgm:t>
        <a:bodyPr/>
        <a:lstStyle/>
        <a:p>
          <a:endParaRPr lang="en-CA"/>
        </a:p>
      </dgm:t>
    </dgm:pt>
  </dgm:ptLst>
  <dgm:cxnLst>
    <dgm:cxn modelId="{744F3B62-3F85-45BC-9CEF-E0162D9F0F1F}" srcId="{B278B265-096F-45FB-ABD7-BEEDD576BC87}" destId="{8ABE4614-6860-4434-83EB-BF77ED0D906C}" srcOrd="1" destOrd="0" parTransId="{8F10CF82-7F9E-47A0-A42F-8D35F1E52657}" sibTransId="{C50B3FF0-7D95-4895-858B-6C7D32E154DD}"/>
    <dgm:cxn modelId="{8EC75D6E-CFF8-4831-86E3-14C169F355DC}" srcId="{B278B265-096F-45FB-ABD7-BEEDD576BC87}" destId="{A4958D42-B810-4E9A-9735-7C398894CFA0}" srcOrd="0" destOrd="0" parTransId="{183C3FBF-2695-4788-B0C7-A8F1FF190700}" sibTransId="{694BAE5C-9D45-47A2-842E-B7A97F557CFE}"/>
    <dgm:cxn modelId="{82BE8BBA-1A4B-4C86-9DC4-BA18EFC3AAA5}" type="presOf" srcId="{FFD31B44-AC1D-4349-9714-15C91B751989}" destId="{0ED4131A-83F8-4AC4-891D-ACE1499C7860}" srcOrd="0" destOrd="0" presId="urn:microsoft.com/office/officeart/2005/8/layout/hierarchy3"/>
    <dgm:cxn modelId="{152A617F-8C9F-4486-B342-2DC5C12180C8}" type="presOf" srcId="{1B737E05-440B-4483-A707-B53F8173D0CE}" destId="{5AC1B10B-7771-4A1D-B6BC-0315B9924E1B}" srcOrd="0" destOrd="0" presId="urn:microsoft.com/office/officeart/2005/8/layout/hierarchy3"/>
    <dgm:cxn modelId="{FEDA505D-7E15-4112-8148-C55996764B11}" srcId="{912F74A5-FDA9-4F83-B289-23B5C06CF76C}" destId="{A4C868EA-4270-43BB-9395-F3BD472D9511}" srcOrd="0" destOrd="0" parTransId="{ABB92229-4A0A-49D3-9BFF-449D1725DAC8}" sibTransId="{6FBCD085-9F60-469E-B178-304349E75BDF}"/>
    <dgm:cxn modelId="{37EE5D7F-A739-4891-A0DE-30ECC0D2BDFE}" srcId="{FFD31B44-AC1D-4349-9714-15C91B751989}" destId="{912F74A5-FDA9-4F83-B289-23B5C06CF76C}" srcOrd="0" destOrd="0" parTransId="{C81D360E-EA73-4DC4-AAA1-CE88CDBC6621}" sibTransId="{9D281885-2181-4E5D-A54D-B0BCA0721DFE}"/>
    <dgm:cxn modelId="{04DFC0EC-5777-435F-8020-CA30B563E5FB}" type="presOf" srcId="{ABB92229-4A0A-49D3-9BFF-449D1725DAC8}" destId="{E66DBF38-3E9E-4D65-A87D-45A47163A92E}" srcOrd="0" destOrd="0" presId="urn:microsoft.com/office/officeart/2005/8/layout/hierarchy3"/>
    <dgm:cxn modelId="{1A6A26B9-5EF4-4CF3-B31D-265E15BBCDD6}" type="presOf" srcId="{A4958D42-B810-4E9A-9735-7C398894CFA0}" destId="{870ED36C-3A64-42DC-A15C-1AAF39AF27E3}" srcOrd="0" destOrd="0" presId="urn:microsoft.com/office/officeart/2005/8/layout/hierarchy3"/>
    <dgm:cxn modelId="{2F12411D-7E08-48BF-8066-A1FB61893A1A}" type="presOf" srcId="{B278B265-096F-45FB-ABD7-BEEDD576BC87}" destId="{B10DDE39-5CBD-4444-973C-404136329EAB}" srcOrd="0" destOrd="0" presId="urn:microsoft.com/office/officeart/2005/8/layout/hierarchy3"/>
    <dgm:cxn modelId="{C5869BAC-0268-4DE5-9961-C1B5CE78ED33}" type="presOf" srcId="{912F74A5-FDA9-4F83-B289-23B5C06CF76C}" destId="{15376474-A33F-47CE-939E-421BDC7D2754}" srcOrd="0" destOrd="0" presId="urn:microsoft.com/office/officeart/2005/8/layout/hierarchy3"/>
    <dgm:cxn modelId="{E706C183-B98D-473C-8A41-542B0DC8778F}" type="presOf" srcId="{A4C868EA-4270-43BB-9395-F3BD472D9511}" destId="{A7818F22-F454-4506-99DE-EECF35363286}" srcOrd="0" destOrd="0" presId="urn:microsoft.com/office/officeart/2005/8/layout/hierarchy3"/>
    <dgm:cxn modelId="{7758A894-4BDA-4293-8D0C-546177E7F0B3}" type="presOf" srcId="{912F74A5-FDA9-4F83-B289-23B5C06CF76C}" destId="{034E085B-A602-492C-A719-53EC25B0497E}" srcOrd="1" destOrd="0" presId="urn:microsoft.com/office/officeart/2005/8/layout/hierarchy3"/>
    <dgm:cxn modelId="{532812B6-10F8-4072-8C22-9EEC580FB85D}" type="presOf" srcId="{8F10CF82-7F9E-47A0-A42F-8D35F1E52657}" destId="{EF4829F8-AA48-4F17-9837-DCF3A1B3CE4F}" srcOrd="0" destOrd="0" presId="urn:microsoft.com/office/officeart/2005/8/layout/hierarchy3"/>
    <dgm:cxn modelId="{B7BE185E-5B6F-4EDC-89C2-5404A25957C1}" type="presOf" srcId="{183C3FBF-2695-4788-B0C7-A8F1FF190700}" destId="{05A7C5F1-5101-48BD-A759-57A56DB8329F}" srcOrd="0" destOrd="0" presId="urn:microsoft.com/office/officeart/2005/8/layout/hierarchy3"/>
    <dgm:cxn modelId="{C3378380-2C1C-4D67-9839-C255F42A2BE9}" srcId="{FFD31B44-AC1D-4349-9714-15C91B751989}" destId="{B278B265-096F-45FB-ABD7-BEEDD576BC87}" srcOrd="1" destOrd="0" parTransId="{3826C69D-8790-4D1F-83FD-A403DC2FA1A2}" sibTransId="{F71842C3-C895-41A5-9A45-6211277B7E15}"/>
    <dgm:cxn modelId="{EC2AD64D-9E67-4E6C-9106-80CCFF2CA896}" type="presOf" srcId="{8ABE4614-6860-4434-83EB-BF77ED0D906C}" destId="{A5A6A36D-B2D8-4619-98DD-F682CB2C25D4}" srcOrd="0" destOrd="0" presId="urn:microsoft.com/office/officeart/2005/8/layout/hierarchy3"/>
    <dgm:cxn modelId="{54F54EBC-1E09-482D-8B76-B78A556014B2}" type="presOf" srcId="{08B0B313-C046-4871-99E3-ADCA0187B524}" destId="{11DD622B-263A-495D-94B2-A03AA638BB74}" srcOrd="0" destOrd="0" presId="urn:microsoft.com/office/officeart/2005/8/layout/hierarchy3"/>
    <dgm:cxn modelId="{BD5B7F99-84E7-4AA7-A875-B05B384F5D9D}" srcId="{912F74A5-FDA9-4F83-B289-23B5C06CF76C}" destId="{1B737E05-440B-4483-A707-B53F8173D0CE}" srcOrd="1" destOrd="0" parTransId="{08B0B313-C046-4871-99E3-ADCA0187B524}" sibTransId="{E08FA702-4130-4054-A68D-6C8895BBCAF8}"/>
    <dgm:cxn modelId="{1FE9DF93-475A-48E5-9BE0-12114BD8F234}" type="presOf" srcId="{B278B265-096F-45FB-ABD7-BEEDD576BC87}" destId="{965B40AD-8E7F-4C07-B0BC-B262BC2B55CC}" srcOrd="1" destOrd="0" presId="urn:microsoft.com/office/officeart/2005/8/layout/hierarchy3"/>
    <dgm:cxn modelId="{AA53947D-51C2-4353-8C35-8CAE322CED77}" type="presParOf" srcId="{0ED4131A-83F8-4AC4-891D-ACE1499C7860}" destId="{F67E6FC6-8218-475C-B094-F6A399F021E5}" srcOrd="0" destOrd="0" presId="urn:microsoft.com/office/officeart/2005/8/layout/hierarchy3"/>
    <dgm:cxn modelId="{60B62D59-53CB-4B7D-8658-AD9D66D4D9C1}" type="presParOf" srcId="{F67E6FC6-8218-475C-B094-F6A399F021E5}" destId="{F72295CF-FD45-4497-8BC4-8DB88118ED7D}" srcOrd="0" destOrd="0" presId="urn:microsoft.com/office/officeart/2005/8/layout/hierarchy3"/>
    <dgm:cxn modelId="{869AEBFC-FD63-44C9-A9F1-152E107AC671}" type="presParOf" srcId="{F72295CF-FD45-4497-8BC4-8DB88118ED7D}" destId="{15376474-A33F-47CE-939E-421BDC7D2754}" srcOrd="0" destOrd="0" presId="urn:microsoft.com/office/officeart/2005/8/layout/hierarchy3"/>
    <dgm:cxn modelId="{45DE4CC9-C038-41A9-98B7-92F814B97609}" type="presParOf" srcId="{F72295CF-FD45-4497-8BC4-8DB88118ED7D}" destId="{034E085B-A602-492C-A719-53EC25B0497E}" srcOrd="1" destOrd="0" presId="urn:microsoft.com/office/officeart/2005/8/layout/hierarchy3"/>
    <dgm:cxn modelId="{8D30BC31-052D-4490-8A97-18FFCE37A34E}" type="presParOf" srcId="{F67E6FC6-8218-475C-B094-F6A399F021E5}" destId="{284BA7EF-1C5A-4981-85AA-1885B2845EB3}" srcOrd="1" destOrd="0" presId="urn:microsoft.com/office/officeart/2005/8/layout/hierarchy3"/>
    <dgm:cxn modelId="{D18DB193-969B-48DC-9B19-D6789F53560C}" type="presParOf" srcId="{284BA7EF-1C5A-4981-85AA-1885B2845EB3}" destId="{E66DBF38-3E9E-4D65-A87D-45A47163A92E}" srcOrd="0" destOrd="0" presId="urn:microsoft.com/office/officeart/2005/8/layout/hierarchy3"/>
    <dgm:cxn modelId="{0829C181-E86D-4F74-BD66-BEB6427FD4E9}" type="presParOf" srcId="{284BA7EF-1C5A-4981-85AA-1885B2845EB3}" destId="{A7818F22-F454-4506-99DE-EECF35363286}" srcOrd="1" destOrd="0" presId="urn:microsoft.com/office/officeart/2005/8/layout/hierarchy3"/>
    <dgm:cxn modelId="{303CFDC8-B37E-44D3-B025-97546AFF7CC1}" type="presParOf" srcId="{284BA7EF-1C5A-4981-85AA-1885B2845EB3}" destId="{11DD622B-263A-495D-94B2-A03AA638BB74}" srcOrd="2" destOrd="0" presId="urn:microsoft.com/office/officeart/2005/8/layout/hierarchy3"/>
    <dgm:cxn modelId="{F44143E8-412D-4F2E-8053-E08BC8199ADE}" type="presParOf" srcId="{284BA7EF-1C5A-4981-85AA-1885B2845EB3}" destId="{5AC1B10B-7771-4A1D-B6BC-0315B9924E1B}" srcOrd="3" destOrd="0" presId="urn:microsoft.com/office/officeart/2005/8/layout/hierarchy3"/>
    <dgm:cxn modelId="{E914E3C8-B383-49DE-8B98-ABFE703E641C}" type="presParOf" srcId="{0ED4131A-83F8-4AC4-891D-ACE1499C7860}" destId="{2546A005-A3E6-4D4B-9323-62C6D7ADAE1E}" srcOrd="1" destOrd="0" presId="urn:microsoft.com/office/officeart/2005/8/layout/hierarchy3"/>
    <dgm:cxn modelId="{DE7CF20F-9BB2-4241-8870-0831304480C7}" type="presParOf" srcId="{2546A005-A3E6-4D4B-9323-62C6D7ADAE1E}" destId="{5D7B885B-B506-4833-A0A8-7927260A1BDD}" srcOrd="0" destOrd="0" presId="urn:microsoft.com/office/officeart/2005/8/layout/hierarchy3"/>
    <dgm:cxn modelId="{B6902B1E-30C4-42EB-AE79-4B3C82045FEB}" type="presParOf" srcId="{5D7B885B-B506-4833-A0A8-7927260A1BDD}" destId="{B10DDE39-5CBD-4444-973C-404136329EAB}" srcOrd="0" destOrd="0" presId="urn:microsoft.com/office/officeart/2005/8/layout/hierarchy3"/>
    <dgm:cxn modelId="{8F42B47C-EBBD-4FC4-9D56-77008AB96F04}" type="presParOf" srcId="{5D7B885B-B506-4833-A0A8-7927260A1BDD}" destId="{965B40AD-8E7F-4C07-B0BC-B262BC2B55CC}" srcOrd="1" destOrd="0" presId="urn:microsoft.com/office/officeart/2005/8/layout/hierarchy3"/>
    <dgm:cxn modelId="{94097A1F-29CF-443D-9B83-982233B1C9C4}" type="presParOf" srcId="{2546A005-A3E6-4D4B-9323-62C6D7ADAE1E}" destId="{913BACD3-D4BC-49BC-963A-01E580CAEE72}" srcOrd="1" destOrd="0" presId="urn:microsoft.com/office/officeart/2005/8/layout/hierarchy3"/>
    <dgm:cxn modelId="{F01DD434-C372-4C55-B5EC-F4347EE417AB}" type="presParOf" srcId="{913BACD3-D4BC-49BC-963A-01E580CAEE72}" destId="{05A7C5F1-5101-48BD-A759-57A56DB8329F}" srcOrd="0" destOrd="0" presId="urn:microsoft.com/office/officeart/2005/8/layout/hierarchy3"/>
    <dgm:cxn modelId="{271D236D-AC32-4E01-B03A-D93E79BABD18}" type="presParOf" srcId="{913BACD3-D4BC-49BC-963A-01E580CAEE72}" destId="{870ED36C-3A64-42DC-A15C-1AAF39AF27E3}" srcOrd="1" destOrd="0" presId="urn:microsoft.com/office/officeart/2005/8/layout/hierarchy3"/>
    <dgm:cxn modelId="{D533D6E1-0390-484F-A54C-6F4CC06E7AE7}" type="presParOf" srcId="{913BACD3-D4BC-49BC-963A-01E580CAEE72}" destId="{EF4829F8-AA48-4F17-9837-DCF3A1B3CE4F}" srcOrd="2" destOrd="0" presId="urn:microsoft.com/office/officeart/2005/8/layout/hierarchy3"/>
    <dgm:cxn modelId="{DB106636-DC79-486A-A2F8-96CACDB1AB75}" type="presParOf" srcId="{913BACD3-D4BC-49BC-963A-01E580CAEE72}" destId="{A5A6A36D-B2D8-4619-98DD-F682CB2C25D4}"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B30385-2673-42E2-852A-B421620F5F4C}"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4F5B1B5D-AF6E-4F49-9AD1-8229BA6AD04C}">
      <dgm:prSet phldrT="[Text]" custT="1"/>
      <dgm:spPr/>
      <dgm:t>
        <a:bodyPr/>
        <a:lstStyle/>
        <a:p>
          <a:r>
            <a:rPr lang="en-US" sz="1400" dirty="0" smtClean="0"/>
            <a:t>120 hrs</a:t>
          </a:r>
          <a:br>
            <a:rPr lang="en-US" sz="1400" dirty="0" smtClean="0"/>
          </a:br>
          <a:r>
            <a:rPr lang="en-US" sz="1400" dirty="0" smtClean="0"/>
            <a:t>on-duty</a:t>
          </a:r>
          <a:endParaRPr lang="en-US" sz="1400" dirty="0"/>
        </a:p>
      </dgm:t>
    </dgm:pt>
    <dgm:pt modelId="{A654ECA7-D997-4F1F-A955-134E37A18230}" type="parTrans" cxnId="{31755AA6-7C05-4F1B-B0B6-D9CC30AE4B4D}">
      <dgm:prSet/>
      <dgm:spPr/>
      <dgm:t>
        <a:bodyPr/>
        <a:lstStyle/>
        <a:p>
          <a:endParaRPr lang="en-US"/>
        </a:p>
      </dgm:t>
    </dgm:pt>
    <dgm:pt modelId="{14AAB425-4809-4210-A7C8-CD4130838E2B}" type="sibTrans" cxnId="{31755AA6-7C05-4F1B-B0B6-D9CC30AE4B4D}">
      <dgm:prSet/>
      <dgm:spPr>
        <a:solidFill>
          <a:schemeClr val="accent1"/>
        </a:solidFill>
      </dgm:spPr>
      <dgm:t>
        <a:bodyPr/>
        <a:lstStyle/>
        <a:p>
          <a:endParaRPr lang="en-US"/>
        </a:p>
      </dgm:t>
    </dgm:pt>
    <dgm:pt modelId="{A816EEB6-CBB8-48B1-8733-5D57A4036B98}">
      <dgm:prSet phldrT="[Text]" custT="1"/>
      <dgm:spPr/>
      <dgm:t>
        <a:bodyPr/>
        <a:lstStyle/>
        <a:p>
          <a:r>
            <a:rPr lang="en-US" sz="1400" dirty="0" smtClean="0"/>
            <a:t>14 consecutive days</a:t>
          </a:r>
          <a:endParaRPr lang="en-US" sz="1400" dirty="0"/>
        </a:p>
      </dgm:t>
    </dgm:pt>
    <dgm:pt modelId="{4076C5EE-C443-4B10-AA3D-214C98D56DE4}" type="parTrans" cxnId="{8894ED0E-5C54-4155-B2ED-94BA31B3D98D}">
      <dgm:prSet/>
      <dgm:spPr/>
      <dgm:t>
        <a:bodyPr/>
        <a:lstStyle/>
        <a:p>
          <a:endParaRPr lang="en-US"/>
        </a:p>
      </dgm:t>
    </dgm:pt>
    <dgm:pt modelId="{DA4D2FC2-1175-4ADB-90D8-24592D43DF4C}" type="sibTrans" cxnId="{8894ED0E-5C54-4155-B2ED-94BA31B3D98D}">
      <dgm:prSet/>
      <dgm:spPr>
        <a:solidFill>
          <a:schemeClr val="accent1"/>
        </a:solidFill>
      </dgm:spPr>
      <dgm:t>
        <a:bodyPr/>
        <a:lstStyle/>
        <a:p>
          <a:endParaRPr lang="en-US"/>
        </a:p>
      </dgm:t>
    </dgm:pt>
    <dgm:pt modelId="{ADF3862A-6676-400D-A222-1EB470EBA61B}">
      <dgm:prSet phldrT="[Text]"/>
      <dgm:spPr/>
      <dgm:t>
        <a:bodyPr/>
        <a:lstStyle/>
        <a:p>
          <a:r>
            <a:rPr lang="en-US" dirty="0" smtClean="0"/>
            <a:t>Cycle 2</a:t>
          </a:r>
          <a:endParaRPr lang="en-US" dirty="0"/>
        </a:p>
      </dgm:t>
    </dgm:pt>
    <dgm:pt modelId="{A13E119F-41BF-4C77-A02F-144DFDB3439B}" type="parTrans" cxnId="{BB5C2977-658F-47AA-987C-0713A5B9B6C6}">
      <dgm:prSet/>
      <dgm:spPr/>
      <dgm:t>
        <a:bodyPr/>
        <a:lstStyle/>
        <a:p>
          <a:endParaRPr lang="en-US"/>
        </a:p>
      </dgm:t>
    </dgm:pt>
    <dgm:pt modelId="{A8AD6BDD-B6FD-4D3C-BF50-BDF9514B1939}" type="sibTrans" cxnId="{BB5C2977-658F-47AA-987C-0713A5B9B6C6}">
      <dgm:prSet/>
      <dgm:spPr/>
      <dgm:t>
        <a:bodyPr/>
        <a:lstStyle/>
        <a:p>
          <a:endParaRPr lang="en-US"/>
        </a:p>
      </dgm:t>
    </dgm:pt>
    <dgm:pt modelId="{059F7C90-E3C1-4975-821D-8343FEEDE3F4}" type="pres">
      <dgm:prSet presAssocID="{3AB30385-2673-42E2-852A-B421620F5F4C}" presName="Name0" presStyleCnt="0">
        <dgm:presLayoutVars>
          <dgm:dir/>
          <dgm:resizeHandles val="exact"/>
        </dgm:presLayoutVars>
      </dgm:prSet>
      <dgm:spPr/>
    </dgm:pt>
    <dgm:pt modelId="{62947D03-3E73-44DC-9A77-FC9D22821DB5}" type="pres">
      <dgm:prSet presAssocID="{3AB30385-2673-42E2-852A-B421620F5F4C}" presName="vNodes" presStyleCnt="0"/>
      <dgm:spPr/>
    </dgm:pt>
    <dgm:pt modelId="{42DB0E3C-B7EA-41AD-875F-8E8146DBDF95}" type="pres">
      <dgm:prSet presAssocID="{4F5B1B5D-AF6E-4F49-9AD1-8229BA6AD04C}" presName="node" presStyleLbl="node1" presStyleIdx="0" presStyleCnt="3">
        <dgm:presLayoutVars>
          <dgm:bulletEnabled val="1"/>
        </dgm:presLayoutVars>
      </dgm:prSet>
      <dgm:spPr/>
      <dgm:t>
        <a:bodyPr/>
        <a:lstStyle/>
        <a:p>
          <a:endParaRPr lang="en-US"/>
        </a:p>
      </dgm:t>
    </dgm:pt>
    <dgm:pt modelId="{CFB044AA-D826-4342-BDD1-CB541A232B78}" type="pres">
      <dgm:prSet presAssocID="{14AAB425-4809-4210-A7C8-CD4130838E2B}" presName="spacerT" presStyleCnt="0"/>
      <dgm:spPr/>
    </dgm:pt>
    <dgm:pt modelId="{B4BE410A-1697-44FB-8005-6EF727E2C597}" type="pres">
      <dgm:prSet presAssocID="{14AAB425-4809-4210-A7C8-CD4130838E2B}" presName="sibTrans" presStyleLbl="sibTrans2D1" presStyleIdx="0" presStyleCnt="2"/>
      <dgm:spPr/>
      <dgm:t>
        <a:bodyPr/>
        <a:lstStyle/>
        <a:p>
          <a:endParaRPr lang="en-US"/>
        </a:p>
      </dgm:t>
    </dgm:pt>
    <dgm:pt modelId="{4BC4E792-22DA-4EA7-B3ED-3108695E2B6A}" type="pres">
      <dgm:prSet presAssocID="{14AAB425-4809-4210-A7C8-CD4130838E2B}" presName="spacerB" presStyleCnt="0"/>
      <dgm:spPr/>
    </dgm:pt>
    <dgm:pt modelId="{BB058B4B-72F7-49FA-A35E-BFD8B5FB1D64}" type="pres">
      <dgm:prSet presAssocID="{A816EEB6-CBB8-48B1-8733-5D57A4036B98}" presName="node" presStyleLbl="node1" presStyleIdx="1" presStyleCnt="3">
        <dgm:presLayoutVars>
          <dgm:bulletEnabled val="1"/>
        </dgm:presLayoutVars>
      </dgm:prSet>
      <dgm:spPr/>
      <dgm:t>
        <a:bodyPr/>
        <a:lstStyle/>
        <a:p>
          <a:endParaRPr lang="en-US"/>
        </a:p>
      </dgm:t>
    </dgm:pt>
    <dgm:pt modelId="{84A59806-121A-45EC-BC91-8529A058C3DB}" type="pres">
      <dgm:prSet presAssocID="{3AB30385-2673-42E2-852A-B421620F5F4C}" presName="sibTransLast" presStyleLbl="sibTrans2D1" presStyleIdx="1" presStyleCnt="2"/>
      <dgm:spPr/>
      <dgm:t>
        <a:bodyPr/>
        <a:lstStyle/>
        <a:p>
          <a:endParaRPr lang="en-US"/>
        </a:p>
      </dgm:t>
    </dgm:pt>
    <dgm:pt modelId="{11987915-1ADF-46B3-B9B6-986A67D3BC04}" type="pres">
      <dgm:prSet presAssocID="{3AB30385-2673-42E2-852A-B421620F5F4C}" presName="connectorText" presStyleLbl="sibTrans2D1" presStyleIdx="1" presStyleCnt="2"/>
      <dgm:spPr/>
      <dgm:t>
        <a:bodyPr/>
        <a:lstStyle/>
        <a:p>
          <a:endParaRPr lang="en-US"/>
        </a:p>
      </dgm:t>
    </dgm:pt>
    <dgm:pt modelId="{7B740925-BF4B-4CF4-B51E-5B2B61DDB43A}" type="pres">
      <dgm:prSet presAssocID="{3AB30385-2673-42E2-852A-B421620F5F4C}" presName="lastNode" presStyleLbl="node1" presStyleIdx="2" presStyleCnt="3">
        <dgm:presLayoutVars>
          <dgm:bulletEnabled val="1"/>
        </dgm:presLayoutVars>
      </dgm:prSet>
      <dgm:spPr/>
      <dgm:t>
        <a:bodyPr/>
        <a:lstStyle/>
        <a:p>
          <a:endParaRPr lang="en-US"/>
        </a:p>
      </dgm:t>
    </dgm:pt>
  </dgm:ptLst>
  <dgm:cxnLst>
    <dgm:cxn modelId="{8894ED0E-5C54-4155-B2ED-94BA31B3D98D}" srcId="{3AB30385-2673-42E2-852A-B421620F5F4C}" destId="{A816EEB6-CBB8-48B1-8733-5D57A4036B98}" srcOrd="1" destOrd="0" parTransId="{4076C5EE-C443-4B10-AA3D-214C98D56DE4}" sibTransId="{DA4D2FC2-1175-4ADB-90D8-24592D43DF4C}"/>
    <dgm:cxn modelId="{BB5C2977-658F-47AA-987C-0713A5B9B6C6}" srcId="{3AB30385-2673-42E2-852A-B421620F5F4C}" destId="{ADF3862A-6676-400D-A222-1EB470EBA61B}" srcOrd="2" destOrd="0" parTransId="{A13E119F-41BF-4C77-A02F-144DFDB3439B}" sibTransId="{A8AD6BDD-B6FD-4D3C-BF50-BDF9514B1939}"/>
    <dgm:cxn modelId="{E20D2C7A-EDDB-47E7-B2C8-8EAE678628D9}" type="presOf" srcId="{DA4D2FC2-1175-4ADB-90D8-24592D43DF4C}" destId="{11987915-1ADF-46B3-B9B6-986A67D3BC04}" srcOrd="1" destOrd="0" presId="urn:microsoft.com/office/officeart/2005/8/layout/equation2"/>
    <dgm:cxn modelId="{3C6A858F-206A-430F-83AB-A248D4CEFFB4}" type="presOf" srcId="{A816EEB6-CBB8-48B1-8733-5D57A4036B98}" destId="{BB058B4B-72F7-49FA-A35E-BFD8B5FB1D64}" srcOrd="0" destOrd="0" presId="urn:microsoft.com/office/officeart/2005/8/layout/equation2"/>
    <dgm:cxn modelId="{13D305FB-DCC8-449A-8B7E-86FEF0AAF1FD}" type="presOf" srcId="{3AB30385-2673-42E2-852A-B421620F5F4C}" destId="{059F7C90-E3C1-4975-821D-8343FEEDE3F4}" srcOrd="0" destOrd="0" presId="urn:microsoft.com/office/officeart/2005/8/layout/equation2"/>
    <dgm:cxn modelId="{EDC39E2C-D4EA-4BA0-9436-23E545CCEF89}" type="presOf" srcId="{ADF3862A-6676-400D-A222-1EB470EBA61B}" destId="{7B740925-BF4B-4CF4-B51E-5B2B61DDB43A}" srcOrd="0" destOrd="0" presId="urn:microsoft.com/office/officeart/2005/8/layout/equation2"/>
    <dgm:cxn modelId="{D4A24CB0-3B90-4CD0-838D-F464D967327F}" type="presOf" srcId="{14AAB425-4809-4210-A7C8-CD4130838E2B}" destId="{B4BE410A-1697-44FB-8005-6EF727E2C597}" srcOrd="0" destOrd="0" presId="urn:microsoft.com/office/officeart/2005/8/layout/equation2"/>
    <dgm:cxn modelId="{31755AA6-7C05-4F1B-B0B6-D9CC30AE4B4D}" srcId="{3AB30385-2673-42E2-852A-B421620F5F4C}" destId="{4F5B1B5D-AF6E-4F49-9AD1-8229BA6AD04C}" srcOrd="0" destOrd="0" parTransId="{A654ECA7-D997-4F1F-A955-134E37A18230}" sibTransId="{14AAB425-4809-4210-A7C8-CD4130838E2B}"/>
    <dgm:cxn modelId="{40D3B84B-A72C-4317-A16E-50D924361513}" type="presOf" srcId="{4F5B1B5D-AF6E-4F49-9AD1-8229BA6AD04C}" destId="{42DB0E3C-B7EA-41AD-875F-8E8146DBDF95}" srcOrd="0" destOrd="0" presId="urn:microsoft.com/office/officeart/2005/8/layout/equation2"/>
    <dgm:cxn modelId="{25E94117-F351-4ABA-A82A-ACF76D85C710}" type="presOf" srcId="{DA4D2FC2-1175-4ADB-90D8-24592D43DF4C}" destId="{84A59806-121A-45EC-BC91-8529A058C3DB}" srcOrd="0" destOrd="0" presId="urn:microsoft.com/office/officeart/2005/8/layout/equation2"/>
    <dgm:cxn modelId="{DA2FE0C2-57FD-42A1-A08E-C6F6E458A7A2}" type="presParOf" srcId="{059F7C90-E3C1-4975-821D-8343FEEDE3F4}" destId="{62947D03-3E73-44DC-9A77-FC9D22821DB5}" srcOrd="0" destOrd="0" presId="urn:microsoft.com/office/officeart/2005/8/layout/equation2"/>
    <dgm:cxn modelId="{4AA69732-35EB-4621-ACDF-80969F88F27E}" type="presParOf" srcId="{62947D03-3E73-44DC-9A77-FC9D22821DB5}" destId="{42DB0E3C-B7EA-41AD-875F-8E8146DBDF95}" srcOrd="0" destOrd="0" presId="urn:microsoft.com/office/officeart/2005/8/layout/equation2"/>
    <dgm:cxn modelId="{30349F73-48CD-4A43-9840-B50423D17787}" type="presParOf" srcId="{62947D03-3E73-44DC-9A77-FC9D22821DB5}" destId="{CFB044AA-D826-4342-BDD1-CB541A232B78}" srcOrd="1" destOrd="0" presId="urn:microsoft.com/office/officeart/2005/8/layout/equation2"/>
    <dgm:cxn modelId="{116169F2-F9C4-432B-A315-4795D5F13415}" type="presParOf" srcId="{62947D03-3E73-44DC-9A77-FC9D22821DB5}" destId="{B4BE410A-1697-44FB-8005-6EF727E2C597}" srcOrd="2" destOrd="0" presId="urn:microsoft.com/office/officeart/2005/8/layout/equation2"/>
    <dgm:cxn modelId="{E19BC04E-4B63-4CCE-A8F2-EE2062AA5A1D}" type="presParOf" srcId="{62947D03-3E73-44DC-9A77-FC9D22821DB5}" destId="{4BC4E792-22DA-4EA7-B3ED-3108695E2B6A}" srcOrd="3" destOrd="0" presId="urn:microsoft.com/office/officeart/2005/8/layout/equation2"/>
    <dgm:cxn modelId="{B86AE851-C227-4530-8F6B-0C0157F36DFA}" type="presParOf" srcId="{62947D03-3E73-44DC-9A77-FC9D22821DB5}" destId="{BB058B4B-72F7-49FA-A35E-BFD8B5FB1D64}" srcOrd="4" destOrd="0" presId="urn:microsoft.com/office/officeart/2005/8/layout/equation2"/>
    <dgm:cxn modelId="{1F38F730-C111-44A4-845E-1D3D09924EC0}" type="presParOf" srcId="{059F7C90-E3C1-4975-821D-8343FEEDE3F4}" destId="{84A59806-121A-45EC-BC91-8529A058C3DB}" srcOrd="1" destOrd="0" presId="urn:microsoft.com/office/officeart/2005/8/layout/equation2"/>
    <dgm:cxn modelId="{8460169D-184E-495D-8987-59CF79B6503D}" type="presParOf" srcId="{84A59806-121A-45EC-BC91-8529A058C3DB}" destId="{11987915-1ADF-46B3-B9B6-986A67D3BC04}" srcOrd="0" destOrd="0" presId="urn:microsoft.com/office/officeart/2005/8/layout/equation2"/>
    <dgm:cxn modelId="{72D603E3-7150-49E0-9332-CD35D031C388}" type="presParOf" srcId="{059F7C90-E3C1-4975-821D-8343FEEDE3F4}" destId="{7B740925-BF4B-4CF4-B51E-5B2B61DDB43A}"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B30385-2673-42E2-852A-B421620F5F4C}" type="doc">
      <dgm:prSet loTypeId="urn:microsoft.com/office/officeart/2005/8/layout/equation2" loCatId="relationship" qsTypeId="urn:microsoft.com/office/officeart/2005/8/quickstyle/simple3" qsCatId="simple" csTypeId="urn:microsoft.com/office/officeart/2005/8/colors/accent1_2" csCatId="accent1" phldr="1"/>
      <dgm:spPr/>
    </dgm:pt>
    <dgm:pt modelId="{4F5B1B5D-AF6E-4F49-9AD1-8229BA6AD04C}">
      <dgm:prSet phldrT="[Text]" custT="1"/>
      <dgm:spPr/>
      <dgm:t>
        <a:bodyPr/>
        <a:lstStyle/>
        <a:p>
          <a:r>
            <a:rPr lang="en-US" sz="1400" dirty="0" smtClean="0">
              <a:solidFill>
                <a:schemeClr val="tx1">
                  <a:lumMod val="75000"/>
                  <a:lumOff val="25000"/>
                </a:schemeClr>
              </a:solidFill>
            </a:rPr>
            <a:t>70 hrs</a:t>
          </a:r>
          <a:br>
            <a:rPr lang="en-US" sz="1400" dirty="0" smtClean="0">
              <a:solidFill>
                <a:schemeClr val="tx1">
                  <a:lumMod val="75000"/>
                  <a:lumOff val="25000"/>
                </a:schemeClr>
              </a:solidFill>
            </a:rPr>
          </a:br>
          <a:r>
            <a:rPr lang="en-US" sz="1400" dirty="0" smtClean="0">
              <a:solidFill>
                <a:schemeClr val="tx1">
                  <a:lumMod val="75000"/>
                  <a:lumOff val="25000"/>
                </a:schemeClr>
              </a:solidFill>
            </a:rPr>
            <a:t>on-duty</a:t>
          </a:r>
          <a:endParaRPr lang="en-US" sz="1400" dirty="0">
            <a:solidFill>
              <a:schemeClr val="tx1">
                <a:lumMod val="75000"/>
                <a:lumOff val="25000"/>
              </a:schemeClr>
            </a:solidFill>
          </a:endParaRPr>
        </a:p>
      </dgm:t>
    </dgm:pt>
    <dgm:pt modelId="{A654ECA7-D997-4F1F-A955-134E37A18230}" type="parTrans" cxnId="{31755AA6-7C05-4F1B-B0B6-D9CC30AE4B4D}">
      <dgm:prSet/>
      <dgm:spPr/>
      <dgm:t>
        <a:bodyPr/>
        <a:lstStyle/>
        <a:p>
          <a:endParaRPr lang="en-US"/>
        </a:p>
      </dgm:t>
    </dgm:pt>
    <dgm:pt modelId="{14AAB425-4809-4210-A7C8-CD4130838E2B}" type="sibTrans" cxnId="{31755AA6-7C05-4F1B-B0B6-D9CC30AE4B4D}">
      <dgm:prSet/>
      <dgm:spPr>
        <a:solidFill>
          <a:schemeClr val="accent1"/>
        </a:solidFill>
      </dgm:spPr>
      <dgm:t>
        <a:bodyPr/>
        <a:lstStyle/>
        <a:p>
          <a:endParaRPr lang="en-US" dirty="0"/>
        </a:p>
      </dgm:t>
    </dgm:pt>
    <dgm:pt modelId="{A816EEB6-CBB8-48B1-8733-5D57A4036B98}">
      <dgm:prSet phldrT="[Text]" custT="1"/>
      <dgm:spPr/>
      <dgm:t>
        <a:bodyPr/>
        <a:lstStyle/>
        <a:p>
          <a:r>
            <a:rPr lang="en-US" sz="1400" dirty="0" smtClean="0">
              <a:solidFill>
                <a:schemeClr val="tx1">
                  <a:lumMod val="75000"/>
                  <a:lumOff val="25000"/>
                </a:schemeClr>
              </a:solidFill>
            </a:rPr>
            <a:t>7 consecutive days</a:t>
          </a:r>
          <a:endParaRPr lang="en-US" sz="1400" dirty="0">
            <a:solidFill>
              <a:schemeClr val="tx1">
                <a:lumMod val="75000"/>
                <a:lumOff val="25000"/>
              </a:schemeClr>
            </a:solidFill>
          </a:endParaRPr>
        </a:p>
      </dgm:t>
    </dgm:pt>
    <dgm:pt modelId="{4076C5EE-C443-4B10-AA3D-214C98D56DE4}" type="parTrans" cxnId="{8894ED0E-5C54-4155-B2ED-94BA31B3D98D}">
      <dgm:prSet/>
      <dgm:spPr/>
      <dgm:t>
        <a:bodyPr/>
        <a:lstStyle/>
        <a:p>
          <a:endParaRPr lang="en-US"/>
        </a:p>
      </dgm:t>
    </dgm:pt>
    <dgm:pt modelId="{DA4D2FC2-1175-4ADB-90D8-24592D43DF4C}" type="sibTrans" cxnId="{8894ED0E-5C54-4155-B2ED-94BA31B3D98D}">
      <dgm:prSet/>
      <dgm:spPr>
        <a:solidFill>
          <a:schemeClr val="accent1"/>
        </a:solidFill>
      </dgm:spPr>
      <dgm:t>
        <a:bodyPr/>
        <a:lstStyle/>
        <a:p>
          <a:endParaRPr lang="en-US" dirty="0"/>
        </a:p>
      </dgm:t>
    </dgm:pt>
    <dgm:pt modelId="{ADF3862A-6676-400D-A222-1EB470EBA61B}">
      <dgm:prSet phldrT="[Text]"/>
      <dgm:spPr/>
      <dgm:t>
        <a:bodyPr/>
        <a:lstStyle/>
        <a:p>
          <a:r>
            <a:rPr lang="en-US" dirty="0" smtClean="0">
              <a:solidFill>
                <a:schemeClr val="tx1">
                  <a:lumMod val="75000"/>
                  <a:lumOff val="25000"/>
                </a:schemeClr>
              </a:solidFill>
            </a:rPr>
            <a:t>Cycle 1</a:t>
          </a:r>
          <a:endParaRPr lang="en-US" dirty="0">
            <a:solidFill>
              <a:schemeClr val="tx1">
                <a:lumMod val="75000"/>
                <a:lumOff val="25000"/>
              </a:schemeClr>
            </a:solidFill>
          </a:endParaRPr>
        </a:p>
      </dgm:t>
    </dgm:pt>
    <dgm:pt modelId="{A13E119F-41BF-4C77-A02F-144DFDB3439B}" type="parTrans" cxnId="{BB5C2977-658F-47AA-987C-0713A5B9B6C6}">
      <dgm:prSet/>
      <dgm:spPr/>
      <dgm:t>
        <a:bodyPr/>
        <a:lstStyle/>
        <a:p>
          <a:endParaRPr lang="en-US"/>
        </a:p>
      </dgm:t>
    </dgm:pt>
    <dgm:pt modelId="{A8AD6BDD-B6FD-4D3C-BF50-BDF9514B1939}" type="sibTrans" cxnId="{BB5C2977-658F-47AA-987C-0713A5B9B6C6}">
      <dgm:prSet/>
      <dgm:spPr/>
      <dgm:t>
        <a:bodyPr/>
        <a:lstStyle/>
        <a:p>
          <a:endParaRPr lang="en-US"/>
        </a:p>
      </dgm:t>
    </dgm:pt>
    <dgm:pt modelId="{A17D24A5-FCE2-4E48-A57A-C1EEBB7AB7A2}" type="pres">
      <dgm:prSet presAssocID="{3AB30385-2673-42E2-852A-B421620F5F4C}" presName="Name0" presStyleCnt="0">
        <dgm:presLayoutVars>
          <dgm:dir/>
          <dgm:resizeHandles val="exact"/>
        </dgm:presLayoutVars>
      </dgm:prSet>
      <dgm:spPr/>
    </dgm:pt>
    <dgm:pt modelId="{8034AE76-EC95-4214-8E69-FA497E3D0DBF}" type="pres">
      <dgm:prSet presAssocID="{3AB30385-2673-42E2-852A-B421620F5F4C}" presName="vNodes" presStyleCnt="0"/>
      <dgm:spPr/>
    </dgm:pt>
    <dgm:pt modelId="{2E59E633-8ACA-41E6-A300-2BE602C46453}" type="pres">
      <dgm:prSet presAssocID="{4F5B1B5D-AF6E-4F49-9AD1-8229BA6AD04C}" presName="node" presStyleLbl="node1" presStyleIdx="0" presStyleCnt="3">
        <dgm:presLayoutVars>
          <dgm:bulletEnabled val="1"/>
        </dgm:presLayoutVars>
      </dgm:prSet>
      <dgm:spPr/>
      <dgm:t>
        <a:bodyPr/>
        <a:lstStyle/>
        <a:p>
          <a:endParaRPr lang="en-US"/>
        </a:p>
      </dgm:t>
    </dgm:pt>
    <dgm:pt modelId="{6E0DC07E-C97D-4D68-93B3-DA528F29F9CC}" type="pres">
      <dgm:prSet presAssocID="{14AAB425-4809-4210-A7C8-CD4130838E2B}" presName="spacerT" presStyleCnt="0"/>
      <dgm:spPr/>
    </dgm:pt>
    <dgm:pt modelId="{DCC40AB2-35FE-4D36-A42B-991B34160B32}" type="pres">
      <dgm:prSet presAssocID="{14AAB425-4809-4210-A7C8-CD4130838E2B}" presName="sibTrans" presStyleLbl="sibTrans2D1" presStyleIdx="0" presStyleCnt="2"/>
      <dgm:spPr/>
      <dgm:t>
        <a:bodyPr/>
        <a:lstStyle/>
        <a:p>
          <a:endParaRPr lang="en-US"/>
        </a:p>
      </dgm:t>
    </dgm:pt>
    <dgm:pt modelId="{16F081E4-EB03-4FCA-B35B-59C68A43BB2C}" type="pres">
      <dgm:prSet presAssocID="{14AAB425-4809-4210-A7C8-CD4130838E2B}" presName="spacerB" presStyleCnt="0"/>
      <dgm:spPr/>
    </dgm:pt>
    <dgm:pt modelId="{F16E1115-99E5-4171-B65F-D97FD083F0F2}" type="pres">
      <dgm:prSet presAssocID="{A816EEB6-CBB8-48B1-8733-5D57A4036B98}" presName="node" presStyleLbl="node1" presStyleIdx="1" presStyleCnt="3">
        <dgm:presLayoutVars>
          <dgm:bulletEnabled val="1"/>
        </dgm:presLayoutVars>
      </dgm:prSet>
      <dgm:spPr/>
      <dgm:t>
        <a:bodyPr/>
        <a:lstStyle/>
        <a:p>
          <a:endParaRPr lang="en-US"/>
        </a:p>
      </dgm:t>
    </dgm:pt>
    <dgm:pt modelId="{AB22AB86-F805-4B3D-A8BB-11662A88282B}" type="pres">
      <dgm:prSet presAssocID="{3AB30385-2673-42E2-852A-B421620F5F4C}" presName="sibTransLast" presStyleLbl="sibTrans2D1" presStyleIdx="1" presStyleCnt="2"/>
      <dgm:spPr/>
      <dgm:t>
        <a:bodyPr/>
        <a:lstStyle/>
        <a:p>
          <a:endParaRPr lang="en-US"/>
        </a:p>
      </dgm:t>
    </dgm:pt>
    <dgm:pt modelId="{50D006B0-EBF4-488D-AD9D-12132E03B3C0}" type="pres">
      <dgm:prSet presAssocID="{3AB30385-2673-42E2-852A-B421620F5F4C}" presName="connectorText" presStyleLbl="sibTrans2D1" presStyleIdx="1" presStyleCnt="2"/>
      <dgm:spPr/>
      <dgm:t>
        <a:bodyPr/>
        <a:lstStyle/>
        <a:p>
          <a:endParaRPr lang="en-US"/>
        </a:p>
      </dgm:t>
    </dgm:pt>
    <dgm:pt modelId="{7C3C8A7E-432B-438C-AF87-7A38D2AC83F4}" type="pres">
      <dgm:prSet presAssocID="{3AB30385-2673-42E2-852A-B421620F5F4C}" presName="lastNode" presStyleLbl="node1" presStyleIdx="2" presStyleCnt="3">
        <dgm:presLayoutVars>
          <dgm:bulletEnabled val="1"/>
        </dgm:presLayoutVars>
      </dgm:prSet>
      <dgm:spPr/>
      <dgm:t>
        <a:bodyPr/>
        <a:lstStyle/>
        <a:p>
          <a:endParaRPr lang="en-US"/>
        </a:p>
      </dgm:t>
    </dgm:pt>
  </dgm:ptLst>
  <dgm:cxnLst>
    <dgm:cxn modelId="{4472221B-3555-4C9D-A08F-F55614808AAF}" type="presOf" srcId="{ADF3862A-6676-400D-A222-1EB470EBA61B}" destId="{7C3C8A7E-432B-438C-AF87-7A38D2AC83F4}" srcOrd="0" destOrd="0" presId="urn:microsoft.com/office/officeart/2005/8/layout/equation2"/>
    <dgm:cxn modelId="{314C604F-0039-470A-9D3D-75458445CC1E}" type="presOf" srcId="{3AB30385-2673-42E2-852A-B421620F5F4C}" destId="{A17D24A5-FCE2-4E48-A57A-C1EEBB7AB7A2}" srcOrd="0" destOrd="0" presId="urn:microsoft.com/office/officeart/2005/8/layout/equation2"/>
    <dgm:cxn modelId="{1097F41C-CB5A-4B2D-96AB-EE7D290A1E68}" type="presOf" srcId="{4F5B1B5D-AF6E-4F49-9AD1-8229BA6AD04C}" destId="{2E59E633-8ACA-41E6-A300-2BE602C46453}" srcOrd="0" destOrd="0" presId="urn:microsoft.com/office/officeart/2005/8/layout/equation2"/>
    <dgm:cxn modelId="{31755AA6-7C05-4F1B-B0B6-D9CC30AE4B4D}" srcId="{3AB30385-2673-42E2-852A-B421620F5F4C}" destId="{4F5B1B5D-AF6E-4F49-9AD1-8229BA6AD04C}" srcOrd="0" destOrd="0" parTransId="{A654ECA7-D997-4F1F-A955-134E37A18230}" sibTransId="{14AAB425-4809-4210-A7C8-CD4130838E2B}"/>
    <dgm:cxn modelId="{BB5C2977-658F-47AA-987C-0713A5B9B6C6}" srcId="{3AB30385-2673-42E2-852A-B421620F5F4C}" destId="{ADF3862A-6676-400D-A222-1EB470EBA61B}" srcOrd="2" destOrd="0" parTransId="{A13E119F-41BF-4C77-A02F-144DFDB3439B}" sibTransId="{A8AD6BDD-B6FD-4D3C-BF50-BDF9514B1939}"/>
    <dgm:cxn modelId="{7810CBAB-0302-4AA7-B152-0604DC31A2A7}" type="presOf" srcId="{DA4D2FC2-1175-4ADB-90D8-24592D43DF4C}" destId="{AB22AB86-F805-4B3D-A8BB-11662A88282B}" srcOrd="0" destOrd="0" presId="urn:microsoft.com/office/officeart/2005/8/layout/equation2"/>
    <dgm:cxn modelId="{8894ED0E-5C54-4155-B2ED-94BA31B3D98D}" srcId="{3AB30385-2673-42E2-852A-B421620F5F4C}" destId="{A816EEB6-CBB8-48B1-8733-5D57A4036B98}" srcOrd="1" destOrd="0" parTransId="{4076C5EE-C443-4B10-AA3D-214C98D56DE4}" sibTransId="{DA4D2FC2-1175-4ADB-90D8-24592D43DF4C}"/>
    <dgm:cxn modelId="{3EBB08E7-3E93-4128-AD64-2821CC2E2FC4}" type="presOf" srcId="{14AAB425-4809-4210-A7C8-CD4130838E2B}" destId="{DCC40AB2-35FE-4D36-A42B-991B34160B32}" srcOrd="0" destOrd="0" presId="urn:microsoft.com/office/officeart/2005/8/layout/equation2"/>
    <dgm:cxn modelId="{C3135E4C-AE20-42C0-A1D1-328668FDF982}" type="presOf" srcId="{DA4D2FC2-1175-4ADB-90D8-24592D43DF4C}" destId="{50D006B0-EBF4-488D-AD9D-12132E03B3C0}" srcOrd="1" destOrd="0" presId="urn:microsoft.com/office/officeart/2005/8/layout/equation2"/>
    <dgm:cxn modelId="{23AE7DAD-0C98-4BB2-83BA-5A3D8AA786EB}" type="presOf" srcId="{A816EEB6-CBB8-48B1-8733-5D57A4036B98}" destId="{F16E1115-99E5-4171-B65F-D97FD083F0F2}" srcOrd="0" destOrd="0" presId="urn:microsoft.com/office/officeart/2005/8/layout/equation2"/>
    <dgm:cxn modelId="{AA76BEB9-BB71-4723-8F89-3B9BDBE679B1}" type="presParOf" srcId="{A17D24A5-FCE2-4E48-A57A-C1EEBB7AB7A2}" destId="{8034AE76-EC95-4214-8E69-FA497E3D0DBF}" srcOrd="0" destOrd="0" presId="urn:microsoft.com/office/officeart/2005/8/layout/equation2"/>
    <dgm:cxn modelId="{52851CA6-138A-459E-873C-2F3E4099070F}" type="presParOf" srcId="{8034AE76-EC95-4214-8E69-FA497E3D0DBF}" destId="{2E59E633-8ACA-41E6-A300-2BE602C46453}" srcOrd="0" destOrd="0" presId="urn:microsoft.com/office/officeart/2005/8/layout/equation2"/>
    <dgm:cxn modelId="{09208F81-EEC4-494F-9249-323E3461E4DA}" type="presParOf" srcId="{8034AE76-EC95-4214-8E69-FA497E3D0DBF}" destId="{6E0DC07E-C97D-4D68-93B3-DA528F29F9CC}" srcOrd="1" destOrd="0" presId="urn:microsoft.com/office/officeart/2005/8/layout/equation2"/>
    <dgm:cxn modelId="{AB6EC3E3-5E3E-4ED7-BE33-5E0B81869BEA}" type="presParOf" srcId="{8034AE76-EC95-4214-8E69-FA497E3D0DBF}" destId="{DCC40AB2-35FE-4D36-A42B-991B34160B32}" srcOrd="2" destOrd="0" presId="urn:microsoft.com/office/officeart/2005/8/layout/equation2"/>
    <dgm:cxn modelId="{F0362A45-ED22-424F-965B-61DECBC8AD94}" type="presParOf" srcId="{8034AE76-EC95-4214-8E69-FA497E3D0DBF}" destId="{16F081E4-EB03-4FCA-B35B-59C68A43BB2C}" srcOrd="3" destOrd="0" presId="urn:microsoft.com/office/officeart/2005/8/layout/equation2"/>
    <dgm:cxn modelId="{10114CB5-6227-4C53-ABC4-89311761CECA}" type="presParOf" srcId="{8034AE76-EC95-4214-8E69-FA497E3D0DBF}" destId="{F16E1115-99E5-4171-B65F-D97FD083F0F2}" srcOrd="4" destOrd="0" presId="urn:microsoft.com/office/officeart/2005/8/layout/equation2"/>
    <dgm:cxn modelId="{5A0358A8-2C80-4A5F-90EB-974F17BF91D8}" type="presParOf" srcId="{A17D24A5-FCE2-4E48-A57A-C1EEBB7AB7A2}" destId="{AB22AB86-F805-4B3D-A8BB-11662A88282B}" srcOrd="1" destOrd="0" presId="urn:microsoft.com/office/officeart/2005/8/layout/equation2"/>
    <dgm:cxn modelId="{B09C7872-72BA-4234-8ECA-B6DA3A4E20F0}" type="presParOf" srcId="{AB22AB86-F805-4B3D-A8BB-11662A88282B}" destId="{50D006B0-EBF4-488D-AD9D-12132E03B3C0}" srcOrd="0" destOrd="0" presId="urn:microsoft.com/office/officeart/2005/8/layout/equation2"/>
    <dgm:cxn modelId="{6877FAD1-1730-4EBE-8924-A63B81CB9A8F}" type="presParOf" srcId="{A17D24A5-FCE2-4E48-A57A-C1EEBB7AB7A2}" destId="{7C3C8A7E-432B-438C-AF87-7A38D2AC83F4}" srcOrd="2" destOrd="0" presId="urn:microsoft.com/office/officeart/2005/8/layout/equatio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B0E3C-B7EA-41AD-875F-8E8146DBDF95}">
      <dsp:nvSpPr>
        <dsp:cNvPr id="0" name=""/>
        <dsp:cNvSpPr/>
      </dsp:nvSpPr>
      <dsp:spPr>
        <a:xfrm>
          <a:off x="537932" y="1149"/>
          <a:ext cx="878616" cy="8786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120 hrs</a:t>
          </a:r>
          <a:br>
            <a:rPr lang="en-US" sz="1400" kern="1200" dirty="0" smtClean="0"/>
          </a:br>
          <a:r>
            <a:rPr lang="en-US" sz="1400" kern="1200" dirty="0" smtClean="0"/>
            <a:t>on-duty</a:t>
          </a:r>
          <a:endParaRPr lang="en-US" sz="1400" kern="1200" dirty="0"/>
        </a:p>
      </dsp:txBody>
      <dsp:txXfrm>
        <a:off x="666602" y="129819"/>
        <a:ext cx="621276" cy="621276"/>
      </dsp:txXfrm>
    </dsp:sp>
    <dsp:sp modelId="{B4BE410A-1697-44FB-8005-6EF727E2C597}">
      <dsp:nvSpPr>
        <dsp:cNvPr id="0" name=""/>
        <dsp:cNvSpPr/>
      </dsp:nvSpPr>
      <dsp:spPr>
        <a:xfrm>
          <a:off x="722441" y="951108"/>
          <a:ext cx="509597" cy="509597"/>
        </a:xfrm>
        <a:prstGeom prst="mathPlus">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789988" y="1145978"/>
        <a:ext cx="374503" cy="119857"/>
      </dsp:txXfrm>
    </dsp:sp>
    <dsp:sp modelId="{BB058B4B-72F7-49FA-A35E-BFD8B5FB1D64}">
      <dsp:nvSpPr>
        <dsp:cNvPr id="0" name=""/>
        <dsp:cNvSpPr/>
      </dsp:nvSpPr>
      <dsp:spPr>
        <a:xfrm>
          <a:off x="537932" y="1532049"/>
          <a:ext cx="878616" cy="8786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14 consecutive days</a:t>
          </a:r>
          <a:endParaRPr lang="en-US" sz="1400" kern="1200" dirty="0"/>
        </a:p>
      </dsp:txBody>
      <dsp:txXfrm>
        <a:off x="666602" y="1660719"/>
        <a:ext cx="621276" cy="621276"/>
      </dsp:txXfrm>
    </dsp:sp>
    <dsp:sp modelId="{84A59806-121A-45EC-BC91-8529A058C3DB}">
      <dsp:nvSpPr>
        <dsp:cNvPr id="0" name=""/>
        <dsp:cNvSpPr/>
      </dsp:nvSpPr>
      <dsp:spPr>
        <a:xfrm>
          <a:off x="1548341" y="1042484"/>
          <a:ext cx="279399" cy="326845"/>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548341" y="1107853"/>
        <a:ext cx="195579" cy="196107"/>
      </dsp:txXfrm>
    </dsp:sp>
    <dsp:sp modelId="{7B740925-BF4B-4CF4-B51E-5B2B61DDB43A}">
      <dsp:nvSpPr>
        <dsp:cNvPr id="0" name=""/>
        <dsp:cNvSpPr/>
      </dsp:nvSpPr>
      <dsp:spPr>
        <a:xfrm>
          <a:off x="1943718" y="327291"/>
          <a:ext cx="1757232" cy="17572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smtClean="0"/>
            <a:t>Cycle 2</a:t>
          </a:r>
          <a:endParaRPr lang="en-US" sz="4000" kern="1200" dirty="0"/>
        </a:p>
      </dsp:txBody>
      <dsp:txXfrm>
        <a:off x="2201059" y="584632"/>
        <a:ext cx="1242550" cy="12425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9E633-8ACA-41E6-A300-2BE602C46453}">
      <dsp:nvSpPr>
        <dsp:cNvPr id="0" name=""/>
        <dsp:cNvSpPr/>
      </dsp:nvSpPr>
      <dsp:spPr>
        <a:xfrm>
          <a:off x="102311" y="971"/>
          <a:ext cx="869970" cy="869970"/>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lumMod val="75000"/>
                  <a:lumOff val="25000"/>
                </a:schemeClr>
              </a:solidFill>
            </a:rPr>
            <a:t>70 hrs</a:t>
          </a:r>
          <a:br>
            <a:rPr lang="en-US" sz="1400" kern="1200" dirty="0" smtClean="0">
              <a:solidFill>
                <a:schemeClr val="tx1">
                  <a:lumMod val="75000"/>
                  <a:lumOff val="25000"/>
                </a:schemeClr>
              </a:solidFill>
            </a:rPr>
          </a:br>
          <a:r>
            <a:rPr lang="en-US" sz="1400" kern="1200" dirty="0" smtClean="0">
              <a:solidFill>
                <a:schemeClr val="tx1">
                  <a:lumMod val="75000"/>
                  <a:lumOff val="25000"/>
                </a:schemeClr>
              </a:solidFill>
            </a:rPr>
            <a:t>on-duty</a:t>
          </a:r>
          <a:endParaRPr lang="en-US" sz="1400" kern="1200" dirty="0">
            <a:solidFill>
              <a:schemeClr val="tx1">
                <a:lumMod val="75000"/>
                <a:lumOff val="25000"/>
              </a:schemeClr>
            </a:solidFill>
          </a:endParaRPr>
        </a:p>
      </dsp:txBody>
      <dsp:txXfrm>
        <a:off x="229715" y="128375"/>
        <a:ext cx="615162" cy="615162"/>
      </dsp:txXfrm>
    </dsp:sp>
    <dsp:sp modelId="{DCC40AB2-35FE-4D36-A42B-991B34160B32}">
      <dsp:nvSpPr>
        <dsp:cNvPr id="0" name=""/>
        <dsp:cNvSpPr/>
      </dsp:nvSpPr>
      <dsp:spPr>
        <a:xfrm>
          <a:off x="285004" y="941584"/>
          <a:ext cx="504582" cy="504582"/>
        </a:xfrm>
        <a:prstGeom prst="mathPlus">
          <a:avLst/>
        </a:prstGeom>
        <a:solidFill>
          <a:schemeClr val="accent1"/>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351886" y="1134536"/>
        <a:ext cx="370818" cy="118678"/>
      </dsp:txXfrm>
    </dsp:sp>
    <dsp:sp modelId="{F16E1115-99E5-4171-B65F-D97FD083F0F2}">
      <dsp:nvSpPr>
        <dsp:cNvPr id="0" name=""/>
        <dsp:cNvSpPr/>
      </dsp:nvSpPr>
      <dsp:spPr>
        <a:xfrm>
          <a:off x="102311" y="1516808"/>
          <a:ext cx="869970" cy="869970"/>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lumMod val="75000"/>
                  <a:lumOff val="25000"/>
                </a:schemeClr>
              </a:solidFill>
            </a:rPr>
            <a:t>7 consecutive days</a:t>
          </a:r>
          <a:endParaRPr lang="en-US" sz="1400" kern="1200" dirty="0">
            <a:solidFill>
              <a:schemeClr val="tx1">
                <a:lumMod val="75000"/>
                <a:lumOff val="25000"/>
              </a:schemeClr>
            </a:solidFill>
          </a:endParaRPr>
        </a:p>
      </dsp:txBody>
      <dsp:txXfrm>
        <a:off x="229715" y="1644212"/>
        <a:ext cx="615162" cy="615162"/>
      </dsp:txXfrm>
    </dsp:sp>
    <dsp:sp modelId="{AB22AB86-F805-4B3D-A8BB-11662A88282B}">
      <dsp:nvSpPr>
        <dsp:cNvPr id="0" name=""/>
        <dsp:cNvSpPr/>
      </dsp:nvSpPr>
      <dsp:spPr>
        <a:xfrm>
          <a:off x="1102777" y="1032060"/>
          <a:ext cx="276650" cy="323629"/>
        </a:xfrm>
        <a:prstGeom prst="rightArrow">
          <a:avLst>
            <a:gd name="adj1" fmla="val 60000"/>
            <a:gd name="adj2" fmla="val 50000"/>
          </a:avLst>
        </a:prstGeom>
        <a:solidFill>
          <a:schemeClr val="accent1"/>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1102777" y="1096786"/>
        <a:ext cx="193655" cy="194177"/>
      </dsp:txXfrm>
    </dsp:sp>
    <dsp:sp modelId="{7C3C8A7E-432B-438C-AF87-7A38D2AC83F4}">
      <dsp:nvSpPr>
        <dsp:cNvPr id="0" name=""/>
        <dsp:cNvSpPr/>
      </dsp:nvSpPr>
      <dsp:spPr>
        <a:xfrm>
          <a:off x="1494263" y="323905"/>
          <a:ext cx="1739940" cy="1739940"/>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smtClean="0">
              <a:solidFill>
                <a:schemeClr val="tx1">
                  <a:lumMod val="75000"/>
                  <a:lumOff val="25000"/>
                </a:schemeClr>
              </a:solidFill>
            </a:rPr>
            <a:t>Cycle 1</a:t>
          </a:r>
          <a:endParaRPr lang="en-US" sz="4000" kern="1200" dirty="0">
            <a:solidFill>
              <a:schemeClr val="tx1">
                <a:lumMod val="75000"/>
                <a:lumOff val="25000"/>
              </a:schemeClr>
            </a:solidFill>
          </a:endParaRPr>
        </a:p>
      </dsp:txBody>
      <dsp:txXfrm>
        <a:off x="1749071" y="578713"/>
        <a:ext cx="1230324" cy="123032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43F56EA-8ECC-4024-A8D1-127F0154830D}"/>
              </a:ext>
            </a:extLst>
          </p:cNvPr>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B3AAB079-B003-47C9-918A-73159677363A}"/>
              </a:ext>
            </a:extLst>
          </p:cNvPr>
          <p:cNvSpPr>
            <a:spLocks noGrp="1"/>
          </p:cNvSpPr>
          <p:nvPr>
            <p:ph type="dt" sz="quarter" idx="1"/>
          </p:nvPr>
        </p:nvSpPr>
        <p:spPr>
          <a:xfrm>
            <a:off x="3970938" y="0"/>
            <a:ext cx="3037840" cy="463407"/>
          </a:xfrm>
          <a:prstGeom prst="rect">
            <a:avLst/>
          </a:prstGeom>
        </p:spPr>
        <p:txBody>
          <a:bodyPr vert="horz" lIns="91440" tIns="45720" rIns="91440" bIns="45720" rtlCol="0"/>
          <a:lstStyle>
            <a:lvl1pPr algn="r">
              <a:defRPr sz="1200"/>
            </a:lvl1pPr>
          </a:lstStyle>
          <a:p>
            <a:fld id="{A1D5FC21-C888-4100-9733-9B472F218229}" type="datetimeFigureOut">
              <a:rPr lang="en-US" smtClean="0"/>
              <a:t>12/8/2021</a:t>
            </a:fld>
            <a:endParaRPr lang="en-US" dirty="0"/>
          </a:p>
        </p:txBody>
      </p:sp>
      <p:sp>
        <p:nvSpPr>
          <p:cNvPr id="4" name="Footer Placeholder 3">
            <a:extLst>
              <a:ext uri="{FF2B5EF4-FFF2-40B4-BE49-F238E27FC236}">
                <a16:creationId xmlns:a16="http://schemas.microsoft.com/office/drawing/2014/main" xmlns="" id="{BCE81674-B423-4A62-8B66-FDA2A4DC6221}"/>
              </a:ext>
            </a:extLst>
          </p:cNvPr>
          <p:cNvSpPr>
            <a:spLocks noGrp="1"/>
          </p:cNvSpPr>
          <p:nvPr>
            <p:ph type="ftr" sz="quarter" idx="2"/>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69A77F04-C7D9-4948-9CAB-DCC9EF500F69}"/>
              </a:ext>
            </a:extLst>
          </p:cNvPr>
          <p:cNvSpPr>
            <a:spLocks noGrp="1"/>
          </p:cNvSpPr>
          <p:nvPr>
            <p:ph type="sldNum" sz="quarter" idx="3"/>
          </p:nvPr>
        </p:nvSpPr>
        <p:spPr>
          <a:xfrm>
            <a:off x="3970938" y="8772669"/>
            <a:ext cx="3037840" cy="463406"/>
          </a:xfrm>
          <a:prstGeom prst="rect">
            <a:avLst/>
          </a:prstGeom>
        </p:spPr>
        <p:txBody>
          <a:bodyPr vert="horz" lIns="91440" tIns="45720" rIns="91440" bIns="45720" rtlCol="0" anchor="b"/>
          <a:lstStyle>
            <a:lvl1pPr algn="r">
              <a:defRPr sz="1200"/>
            </a:lvl1pPr>
          </a:lstStyle>
          <a:p>
            <a:fld id="{CEF43A11-90A3-42E7-8CF6-431A2107D1E1}" type="slidenum">
              <a:rPr lang="en-US" smtClean="0"/>
              <a:t>‹#›</a:t>
            </a:fld>
            <a:endParaRPr lang="en-US" dirty="0"/>
          </a:p>
        </p:txBody>
      </p:sp>
    </p:spTree>
    <p:extLst>
      <p:ext uri="{BB962C8B-B14F-4D97-AF65-F5344CB8AC3E}">
        <p14:creationId xmlns:p14="http://schemas.microsoft.com/office/powerpoint/2010/main" val="365184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C95A6671-F96F-4532-B4EE-20AEA24545AD}" type="datetimeFigureOut">
              <a:rPr lang="en-CA" smtClean="0"/>
              <a:t>2021-12-08</a:t>
            </a:fld>
            <a:endParaRPr lang="en-CA" dirty="0"/>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D2AAB52B-0897-46EF-ACB7-C2A1E9716B33}" type="slidenum">
              <a:rPr lang="en-CA" smtClean="0"/>
              <a:t>‹#›</a:t>
            </a:fld>
            <a:endParaRPr lang="en-CA" dirty="0"/>
          </a:p>
        </p:txBody>
      </p:sp>
    </p:spTree>
    <p:extLst>
      <p:ext uri="{BB962C8B-B14F-4D97-AF65-F5344CB8AC3E}">
        <p14:creationId xmlns:p14="http://schemas.microsoft.com/office/powerpoint/2010/main" val="1644308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1</a:t>
            </a:fld>
            <a:endParaRPr lang="en-CA" dirty="0"/>
          </a:p>
        </p:txBody>
      </p:sp>
    </p:spTree>
    <p:extLst>
      <p:ext uri="{BB962C8B-B14F-4D97-AF65-F5344CB8AC3E}">
        <p14:creationId xmlns:p14="http://schemas.microsoft.com/office/powerpoint/2010/main" val="4191960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dirty="0" smtClean="0"/>
              <a:t>:  </a:t>
            </a:r>
            <a:r>
              <a:rPr lang="en-CA" sz="1200" kern="1200" dirty="0" smtClean="0">
                <a:solidFill>
                  <a:schemeClr val="tx1"/>
                </a:solidFill>
                <a:effectLst/>
                <a:latin typeface="+mn-lt"/>
                <a:ea typeface="+mn-ea"/>
                <a:cs typeface="+mn-cs"/>
              </a:rPr>
              <a:t>There are many considerations for planning your route and schedule: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Safety</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Hours of service regulations</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Fuelling, rest time, and meals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Delivery deadlines</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Speed and efficiency</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Vehicle weight or dimension restrictions</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Daily or seasonal road restrictions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Weather, traffic, and other driving conditions</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Your role in trip planning may vary according to carrier. Some carriers provide you with designated route information; others require you to do it.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You are required to record the height and width of your vehicle and load in the daily vehicle inspection </a:t>
            </a:r>
            <a:r>
              <a:rPr lang="en-CA" sz="1200" u="none" kern="1200" dirty="0" smtClean="0">
                <a:solidFill>
                  <a:schemeClr val="tx1"/>
                </a:solidFill>
                <a:effectLst/>
                <a:latin typeface="+mn-lt"/>
                <a:ea typeface="+mn-ea"/>
                <a:cs typeface="+mn-cs"/>
              </a:rPr>
              <a:t>report</a:t>
            </a:r>
            <a:r>
              <a:rPr lang="en-CA"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SAY:  </a:t>
            </a:r>
            <a:r>
              <a:rPr lang="en-CA" sz="1200" kern="1200" dirty="0" smtClean="0">
                <a:solidFill>
                  <a:schemeClr val="tx1"/>
                </a:solidFill>
                <a:effectLst/>
                <a:latin typeface="+mn-lt"/>
                <a:ea typeface="+mn-ea"/>
                <a:cs typeface="+mn-cs"/>
              </a:rPr>
              <a:t>The size and weight of your vehicle are key factors for route planning. The Motor Carrier Division of Manitoba Infrastructure maintains current information on road restrictions, weight limits, bridge clearances and much more in </a:t>
            </a:r>
            <a:r>
              <a:rPr lang="en-CA" sz="1200" u="none" kern="1200" dirty="0" smtClean="0">
                <a:solidFill>
                  <a:schemeClr val="tx1"/>
                </a:solidFill>
                <a:effectLst/>
                <a:latin typeface="+mn-lt"/>
                <a:ea typeface="+mn-ea"/>
                <a:cs typeface="+mn-cs"/>
              </a:rPr>
              <a:t>the </a:t>
            </a:r>
            <a:r>
              <a:rPr lang="en-US" sz="1200" u="none" kern="1200" dirty="0" smtClean="0">
                <a:solidFill>
                  <a:schemeClr val="tx1"/>
                </a:solidFill>
                <a:effectLst/>
                <a:latin typeface="+mn-lt"/>
                <a:ea typeface="+mn-ea"/>
                <a:cs typeface="+mn-cs"/>
              </a:rPr>
              <a:t>Truck Weight Limit Map and information Guide</a:t>
            </a:r>
            <a:r>
              <a:rPr lang="en-CA" sz="1200" kern="1200" dirty="0" smtClean="0">
                <a:solidFill>
                  <a:schemeClr val="tx1"/>
                </a:solidFill>
                <a:effectLst/>
                <a:latin typeface="+mn-lt"/>
                <a:ea typeface="+mn-ea"/>
                <a:cs typeface="+mn-cs"/>
              </a:rPr>
              <a:t>.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DO:  </a:t>
            </a:r>
            <a:r>
              <a:rPr lang="en-US" sz="1200" b="0" kern="1200" dirty="0" smtClean="0">
                <a:solidFill>
                  <a:schemeClr val="tx1"/>
                </a:solidFill>
                <a:effectLst/>
                <a:latin typeface="+mn-lt"/>
                <a:ea typeface="+mn-ea"/>
                <a:cs typeface="+mn-cs"/>
              </a:rPr>
              <a:t>Provide students website: </a:t>
            </a:r>
            <a:r>
              <a:rPr lang="en-US" sz="1200" kern="1200" dirty="0" smtClean="0">
                <a:solidFill>
                  <a:schemeClr val="tx1"/>
                </a:solidFill>
                <a:effectLst/>
                <a:latin typeface="+mn-lt"/>
                <a:ea typeface="+mn-ea"/>
                <a:cs typeface="+mn-cs"/>
              </a:rPr>
              <a:t>Vehicle Weights and Dimension Limits in Manitoba, </a:t>
            </a:r>
            <a:r>
              <a:rPr lang="en-US" dirty="0" smtClean="0"/>
              <a:t>located on the Manitoba</a:t>
            </a:r>
            <a:r>
              <a:rPr lang="en-US" baseline="0" dirty="0" smtClean="0"/>
              <a:t> Infrastructure – Motor Carrier website.</a:t>
            </a:r>
            <a:endParaRPr lang="en-CA" sz="1200" b="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Reference</a:t>
            </a:r>
            <a:r>
              <a:rPr lang="en-US" sz="1200" kern="1200" dirty="0" smtClean="0">
                <a:solidFill>
                  <a:schemeClr val="tx1"/>
                </a:solidFill>
                <a:effectLst/>
                <a:latin typeface="+mn-lt"/>
                <a:ea typeface="+mn-ea"/>
                <a:cs typeface="+mn-cs"/>
              </a:rPr>
              <a:t>: Truck Weight Limit Map and information Guide: https://www.gov.mb.ca/mit/mcd/resources/twlm.html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Reference</a:t>
            </a:r>
            <a:r>
              <a:rPr lang="en-US" sz="1200" kern="1200" dirty="0" smtClean="0">
                <a:solidFill>
                  <a:schemeClr val="tx1"/>
                </a:solidFill>
                <a:effectLst/>
                <a:latin typeface="+mn-lt"/>
                <a:ea typeface="+mn-ea"/>
                <a:cs typeface="+mn-cs"/>
              </a:rPr>
              <a:t>: Vehicle Weights and Dimension Limits in Manitoba: https://www.gov.mb.ca/mit/mcd/resources/pdf/mb_vehicle_weights_and_dimensions_guide.pdf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Reference</a:t>
            </a:r>
            <a:r>
              <a:rPr lang="en-US" sz="1200" kern="1200" dirty="0" smtClean="0">
                <a:solidFill>
                  <a:schemeClr val="tx1"/>
                </a:solidFill>
                <a:effectLst/>
                <a:latin typeface="+mn-lt"/>
                <a:ea typeface="+mn-ea"/>
                <a:cs typeface="+mn-cs"/>
              </a:rPr>
              <a:t>: Planning your route and schedule is in Lesson 8 of the Textbook, under Trip Planning – Route and Schedule.</a:t>
            </a:r>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10</a:t>
            </a:fld>
            <a:endParaRPr lang="en-CA" dirty="0"/>
          </a:p>
        </p:txBody>
      </p:sp>
    </p:spTree>
    <p:extLst>
      <p:ext uri="{BB962C8B-B14F-4D97-AF65-F5344CB8AC3E}">
        <p14:creationId xmlns:p14="http://schemas.microsoft.com/office/powerpoint/2010/main" val="4179226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SAY: </a:t>
            </a:r>
            <a:r>
              <a:rPr lang="en-CA" sz="1200" b="0" kern="1200" dirty="0" smtClean="0">
                <a:solidFill>
                  <a:schemeClr val="tx1"/>
                </a:solidFill>
                <a:effectLst/>
                <a:latin typeface="+mn-lt"/>
                <a:ea typeface="+mn-ea"/>
                <a:cs typeface="+mn-cs"/>
              </a:rPr>
              <a:t>For</a:t>
            </a:r>
            <a:r>
              <a:rPr lang="en-CA" sz="1200" b="0" kern="1200" baseline="0" dirty="0" smtClean="0">
                <a:solidFill>
                  <a:schemeClr val="tx1"/>
                </a:solidFill>
                <a:effectLst/>
                <a:latin typeface="+mn-lt"/>
                <a:ea typeface="+mn-ea"/>
                <a:cs typeface="+mn-cs"/>
              </a:rPr>
              <a:t> c</a:t>
            </a:r>
            <a:r>
              <a:rPr lang="en-CA" sz="1200" b="0" kern="1200" dirty="0" smtClean="0">
                <a:solidFill>
                  <a:schemeClr val="tx1"/>
                </a:solidFill>
                <a:effectLst/>
                <a:latin typeface="+mn-lt"/>
                <a:ea typeface="+mn-ea"/>
                <a:cs typeface="+mn-cs"/>
              </a:rPr>
              <a:t>alculating travel time, formulas </a:t>
            </a:r>
            <a:r>
              <a:rPr lang="en-CA" sz="1200" kern="1200" dirty="0" smtClean="0">
                <a:solidFill>
                  <a:schemeClr val="tx1"/>
                </a:solidFill>
                <a:effectLst/>
                <a:latin typeface="+mn-lt"/>
                <a:ea typeface="+mn-ea"/>
                <a:cs typeface="+mn-cs"/>
              </a:rPr>
              <a:t>are often used by</a:t>
            </a:r>
            <a:r>
              <a:rPr lang="en-CA" sz="1200" kern="1200" baseline="0" dirty="0" smtClean="0">
                <a:solidFill>
                  <a:schemeClr val="tx1"/>
                </a:solidFill>
                <a:effectLst/>
                <a:latin typeface="+mn-lt"/>
                <a:ea typeface="+mn-ea"/>
                <a:cs typeface="+mn-cs"/>
              </a:rPr>
              <a:t> truck</a:t>
            </a:r>
            <a:r>
              <a:rPr lang="en-CA" sz="1200" kern="1200" dirty="0" smtClean="0">
                <a:solidFill>
                  <a:schemeClr val="tx1"/>
                </a:solidFill>
                <a:effectLst/>
                <a:latin typeface="+mn-lt"/>
                <a:ea typeface="+mn-ea"/>
                <a:cs typeface="+mn-cs"/>
              </a:rPr>
              <a:t> drivers to determine the distance, average speed, and trip time:</a:t>
            </a:r>
          </a:p>
          <a:p>
            <a:pPr marL="171450" indent="-171450">
              <a:buFont typeface="Arial" panose="020B0604020202020204" pitchFamily="34" charset="0"/>
              <a:buChar char="•"/>
            </a:pPr>
            <a:r>
              <a:rPr lang="en-CA" sz="1200" b="1" kern="1200" dirty="0" smtClean="0">
                <a:solidFill>
                  <a:schemeClr val="tx1"/>
                </a:solidFill>
                <a:effectLst/>
                <a:latin typeface="+mn-lt"/>
                <a:ea typeface="+mn-ea"/>
                <a:cs typeface="+mn-cs"/>
              </a:rPr>
              <a:t>Distance</a:t>
            </a:r>
            <a:r>
              <a:rPr lang="en-CA" sz="1200" kern="1200" dirty="0" smtClean="0">
                <a:solidFill>
                  <a:schemeClr val="tx1"/>
                </a:solidFill>
                <a:effectLst/>
                <a:latin typeface="+mn-lt"/>
                <a:ea typeface="+mn-ea"/>
                <a:cs typeface="+mn-cs"/>
              </a:rPr>
              <a:t> = Speed multiplied by time</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80 km x 9 hours = 720 km</a:t>
            </a:r>
          </a:p>
          <a:p>
            <a:pPr marL="171450" indent="-171450">
              <a:buFont typeface="Arial" panose="020B0604020202020204" pitchFamily="34" charset="0"/>
              <a:buChar char="•"/>
            </a:pPr>
            <a:r>
              <a:rPr lang="en-CA" sz="1200" b="1" kern="1200" dirty="0" smtClean="0">
                <a:solidFill>
                  <a:schemeClr val="tx1"/>
                </a:solidFill>
                <a:effectLst/>
                <a:latin typeface="+mn-lt"/>
                <a:ea typeface="+mn-ea"/>
                <a:cs typeface="+mn-cs"/>
              </a:rPr>
              <a:t>Average Speed</a:t>
            </a:r>
            <a:r>
              <a:rPr lang="en-CA" sz="1200" kern="1200" dirty="0" smtClean="0">
                <a:solidFill>
                  <a:schemeClr val="tx1"/>
                </a:solidFill>
                <a:effectLst/>
                <a:latin typeface="+mn-lt"/>
                <a:ea typeface="+mn-ea"/>
                <a:cs typeface="+mn-cs"/>
              </a:rPr>
              <a:t> = Distance divided by time</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720 km / 9 hours = 80 km</a:t>
            </a:r>
          </a:p>
          <a:p>
            <a:pPr marL="171450" indent="-171450">
              <a:buFont typeface="Arial" panose="020B0604020202020204" pitchFamily="34" charset="0"/>
              <a:buChar char="•"/>
            </a:pPr>
            <a:r>
              <a:rPr lang="en-CA" sz="1200" b="1" kern="1200" dirty="0" smtClean="0">
                <a:solidFill>
                  <a:schemeClr val="tx1"/>
                </a:solidFill>
                <a:effectLst/>
                <a:latin typeface="+mn-lt"/>
                <a:ea typeface="+mn-ea"/>
                <a:cs typeface="+mn-cs"/>
              </a:rPr>
              <a:t>Trip Time</a:t>
            </a:r>
            <a:r>
              <a:rPr lang="en-CA" sz="1200" kern="1200" dirty="0" smtClean="0">
                <a:solidFill>
                  <a:schemeClr val="tx1"/>
                </a:solidFill>
                <a:effectLst/>
                <a:latin typeface="+mn-lt"/>
                <a:ea typeface="+mn-ea"/>
                <a:cs typeface="+mn-cs"/>
              </a:rPr>
              <a:t> = Distance divided by average speed</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720 km/ 80 km = 9 hours</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11</a:t>
            </a:fld>
            <a:endParaRPr lang="en-CA" dirty="0"/>
          </a:p>
        </p:txBody>
      </p:sp>
    </p:spTree>
    <p:extLst>
      <p:ext uri="{BB962C8B-B14F-4D97-AF65-F5344CB8AC3E}">
        <p14:creationId xmlns:p14="http://schemas.microsoft.com/office/powerpoint/2010/main" val="2870704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CA" sz="1200" kern="1200" dirty="0" smtClean="0">
                <a:solidFill>
                  <a:schemeClr val="tx1"/>
                </a:solidFill>
                <a:effectLst/>
                <a:latin typeface="+mn-lt"/>
                <a:ea typeface="+mn-ea"/>
                <a:cs typeface="+mn-cs"/>
              </a:rPr>
              <a:t>Trucks and their loads are wide, tall and long. And they have mirrors, clearance lights and other protrusions. You have to plan for places along the route where your truck may not fit: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Bridges, underpasses, and tunnels</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Fire escapes and doors in alleyways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Tree limbs or low wires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Roofs, canopies, signs, and other overhead structures at service stations and stores  </a:t>
            </a:r>
          </a:p>
          <a:p>
            <a:pPr marL="171450" lvl="0" indent="-171450">
              <a:buFont typeface="Arial" panose="020B0604020202020204" pitchFamily="34" charset="0"/>
              <a:buChar char="•"/>
            </a:pPr>
            <a:endParaRPr lang="en-US" sz="1200" u="none" strike="noStrike" kern="1200" dirty="0" smtClean="0">
              <a:solidFill>
                <a:schemeClr val="tx1"/>
              </a:solidFill>
              <a:effectLst/>
              <a:latin typeface="+mn-lt"/>
              <a:ea typeface="+mn-ea"/>
              <a:cs typeface="+mn-cs"/>
            </a:endParaRPr>
          </a:p>
          <a:p>
            <a:pPr lvl="0"/>
            <a:r>
              <a:rPr lang="en-CA" sz="1200" u="none" strike="noStrike" kern="1200" dirty="0" smtClean="0">
                <a:solidFill>
                  <a:schemeClr val="tx1"/>
                </a:solidFill>
                <a:effectLst/>
                <a:latin typeface="+mn-lt"/>
                <a:ea typeface="+mn-ea"/>
                <a:cs typeface="+mn-cs"/>
              </a:rPr>
              <a:t>Clearances for low or narrow spaces are not always posted.</a:t>
            </a:r>
          </a:p>
          <a:p>
            <a:pPr lvl="0"/>
            <a:r>
              <a:rPr lang="en-CA" sz="1200" u="none" strike="noStrike" kern="1200" dirty="0" smtClean="0">
                <a:solidFill>
                  <a:schemeClr val="tx1"/>
                </a:solidFill>
                <a:effectLst/>
                <a:latin typeface="+mn-lt"/>
                <a:ea typeface="+mn-ea"/>
                <a:cs typeface="+mn-cs"/>
              </a:rPr>
              <a:t>Packed snow, debris, uneven roads, or road resurfacing may reduce clearance. </a:t>
            </a:r>
          </a:p>
          <a:p>
            <a:pPr lvl="0"/>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Don’t forget about the clearance below you to avoid undercarriage damage, or even bottoming out. The risks are greatest when you have a heavy load that lowers the truck, or you’re at a railway crossing, or travelling on soft, uneven road surfaces.</a:t>
            </a:r>
          </a:p>
          <a:p>
            <a:pPr lvl="0"/>
            <a:endParaRPr lang="en-CA"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Reference</a:t>
            </a:r>
            <a:r>
              <a:rPr lang="en-US" sz="1200" kern="1200" dirty="0" smtClean="0">
                <a:solidFill>
                  <a:schemeClr val="tx1"/>
                </a:solidFill>
                <a:effectLst/>
                <a:latin typeface="+mn-lt"/>
                <a:ea typeface="+mn-ea"/>
                <a:cs typeface="+mn-cs"/>
              </a:rPr>
              <a:t>: Planning</a:t>
            </a:r>
            <a:r>
              <a:rPr lang="en-US" sz="1200" kern="1200" baseline="0" dirty="0" smtClean="0">
                <a:solidFill>
                  <a:schemeClr val="tx1"/>
                </a:solidFill>
                <a:effectLst/>
                <a:latin typeface="+mn-lt"/>
                <a:ea typeface="+mn-ea"/>
                <a:cs typeface="+mn-cs"/>
              </a:rPr>
              <a:t> for vehicle height, width and length </a:t>
            </a:r>
            <a:r>
              <a:rPr lang="en-US" sz="1200" kern="1200" dirty="0" smtClean="0">
                <a:solidFill>
                  <a:schemeClr val="tx1"/>
                </a:solidFill>
                <a:effectLst/>
                <a:latin typeface="+mn-lt"/>
                <a:ea typeface="+mn-ea"/>
                <a:cs typeface="+mn-cs"/>
              </a:rPr>
              <a:t>is in Lesson 8 of the Textbook, under Trip Planning – Route and Schedule.</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12</a:t>
            </a:fld>
            <a:endParaRPr lang="en-CA" dirty="0"/>
          </a:p>
        </p:txBody>
      </p:sp>
    </p:spTree>
    <p:extLst>
      <p:ext uri="{BB962C8B-B14F-4D97-AF65-F5344CB8AC3E}">
        <p14:creationId xmlns:p14="http://schemas.microsoft.com/office/powerpoint/2010/main" val="4034424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CA" sz="1200" kern="1200" dirty="0" smtClean="0">
                <a:solidFill>
                  <a:schemeClr val="tx1"/>
                </a:solidFill>
                <a:effectLst/>
                <a:latin typeface="+mn-lt"/>
                <a:ea typeface="+mn-ea"/>
                <a:cs typeface="+mn-cs"/>
              </a:rPr>
              <a:t>Vehicle size is limited by regulation, but permits can be issued for oversize vehicles, as long as they meet safety regulations.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These vehicles require warning signage, specified by the permit: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The sign must be either 180 cm x 30 cm or 245 cm x 30 cm.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The letter font must be 20 cm high with a 3 cm stroke.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The words “WIDE LOAD”, “LONG LOAD”, “OVERSIZE LOAD”, or the letter “D” can be used.</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The “D” sign has a white letter on a red and white striped background. The others have black letters on a yellow background.  </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13</a:t>
            </a:fld>
            <a:endParaRPr lang="en-CA" dirty="0"/>
          </a:p>
        </p:txBody>
      </p:sp>
    </p:spTree>
    <p:extLst>
      <p:ext uri="{BB962C8B-B14F-4D97-AF65-F5344CB8AC3E}">
        <p14:creationId xmlns:p14="http://schemas.microsoft.com/office/powerpoint/2010/main" val="3440526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r>
              <a:rPr lang="en-US" sz="1200" kern="120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Maximum weight standards are regulated to ensure public safety and to protect infrastructure. These standards are set according to your vehicle configuration, road classifications, and jurisdiction.</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Highways rated for truck traffic have three weight classifications: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RTAC (Road Transportation Association of Canada)</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Class A1</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Class B1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RTAC highways allow the heaviest loads, followed by Class A1, then Class B1. Note that a highway’s classification can change from one part of the highway to another.  </a:t>
            </a:r>
          </a:p>
          <a:p>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Vehicle weight is measured in two ways: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Tare weight is the vehicle’s weight when empty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Gross vehicle weight (GVW) – Tare weight plus the weight of the cargo load </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The load weight is GVW minus tare weight.</a:t>
            </a:r>
          </a:p>
          <a:p>
            <a:pPr marL="171450" indent="-171450">
              <a:buFont typeface="Arial" panose="020B0604020202020204" pitchFamily="34" charset="0"/>
              <a:buChar char="•"/>
            </a:pP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Trailers with sliding axles can change the way weight is distributed on the trailer. When sliding an axle, you must ensure that wheelbases and overhangs (distance from the back of the container to the rear axle group) comply with regulations.  </a:t>
            </a:r>
          </a:p>
          <a:p>
            <a:endParaRPr lang="en-CA" sz="1200" kern="1200" dirty="0" smtClean="0">
              <a:solidFill>
                <a:schemeClr val="tx1"/>
              </a:solidFill>
              <a:effectLst/>
              <a:latin typeface="+mn-lt"/>
              <a:ea typeface="+mn-ea"/>
              <a:cs typeface="+mn-cs"/>
            </a:endParaRPr>
          </a:p>
          <a:p>
            <a:pPr lvl="0"/>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14</a:t>
            </a:fld>
            <a:endParaRPr lang="en-CA" dirty="0"/>
          </a:p>
        </p:txBody>
      </p:sp>
    </p:spTree>
    <p:extLst>
      <p:ext uri="{BB962C8B-B14F-4D97-AF65-F5344CB8AC3E}">
        <p14:creationId xmlns:p14="http://schemas.microsoft.com/office/powerpoint/2010/main" val="2487407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CA" sz="1200" b="0" kern="1200" dirty="0" smtClean="0">
                <a:solidFill>
                  <a:schemeClr val="tx1"/>
                </a:solidFill>
                <a:effectLst/>
                <a:latin typeface="+mn-lt"/>
                <a:ea typeface="+mn-ea"/>
                <a:cs typeface="+mn-cs"/>
              </a:rPr>
              <a:t>To protect driver safety and prevent road damage, road access may be restricted because of construction, maintenance, or the season (especially spring). Restrictions can apply to vehicle dimension, weight, or both, depending on the situation.  </a:t>
            </a:r>
          </a:p>
          <a:p>
            <a:pPr marL="171450" indent="-171450">
              <a:buFont typeface="Arial" panose="020B0604020202020204" pitchFamily="34" charset="0"/>
              <a:buChar char="•"/>
            </a:pPr>
            <a:r>
              <a:rPr lang="en-CA" sz="1200" b="0" kern="1200" dirty="0" smtClean="0">
                <a:solidFill>
                  <a:schemeClr val="tx1"/>
                </a:solidFill>
                <a:effectLst/>
                <a:latin typeface="+mn-lt"/>
                <a:ea typeface="+mn-ea"/>
                <a:cs typeface="+mn-cs"/>
              </a:rPr>
              <a:t>Spring Road Restrictions:  Spring thaw can cause roads to soften, requiring temporary weight restrictions. They usually begin in early March, starting in warmer southwest Manitoba, and last anywhere from two to six weeks. </a:t>
            </a:r>
          </a:p>
          <a:p>
            <a:pPr marL="628650" lvl="1" indent="-171450">
              <a:buFont typeface="Arial" panose="020B0604020202020204" pitchFamily="34" charset="0"/>
              <a:buChar char="•"/>
            </a:pPr>
            <a:r>
              <a:rPr lang="en-CA" sz="1200" b="0" kern="1200" dirty="0" smtClean="0">
                <a:solidFill>
                  <a:schemeClr val="tx1"/>
                </a:solidFill>
                <a:effectLst/>
                <a:latin typeface="+mn-lt"/>
                <a:ea typeface="+mn-ea"/>
                <a:cs typeface="+mn-cs"/>
              </a:rPr>
              <a:t>Manitoba Infrastructure issues restriction orders on its website every Tuesday and Friday by 12:30 p.m. during the ban. Orders come into effect at Thursday midnight for the Tuesday order and Sunday midnight for the Friday order. Restrictions may change with 48 hours’ notice. </a:t>
            </a:r>
          </a:p>
          <a:p>
            <a:pPr marL="1085850" lvl="2" indent="-171450">
              <a:buFont typeface="Arial" panose="020B0604020202020204" pitchFamily="34" charset="0"/>
              <a:buChar char="•"/>
            </a:pPr>
            <a:r>
              <a:rPr lang="en-CA" sz="1200" b="0" kern="1200" dirty="0" smtClean="0">
                <a:solidFill>
                  <a:schemeClr val="tx1"/>
                </a:solidFill>
                <a:effectLst/>
                <a:latin typeface="+mn-lt"/>
                <a:ea typeface="+mn-ea"/>
                <a:cs typeface="+mn-cs"/>
              </a:rPr>
              <a:t>For example, a return to cold weather can cause the ban to be lifted.  </a:t>
            </a:r>
          </a:p>
          <a:p>
            <a:pPr marL="171450" indent="-171450">
              <a:buFont typeface="Arial" panose="020B0604020202020204" pitchFamily="34" charset="0"/>
              <a:buChar char="•"/>
            </a:pPr>
            <a:r>
              <a:rPr lang="en-CA" sz="1200" b="0" kern="1200" dirty="0" smtClean="0">
                <a:solidFill>
                  <a:schemeClr val="tx1"/>
                </a:solidFill>
                <a:effectLst/>
                <a:latin typeface="+mn-lt"/>
                <a:ea typeface="+mn-ea"/>
                <a:cs typeface="+mn-cs"/>
              </a:rPr>
              <a:t>Winter Weight Allowances:  Manitoba winters can sometimes be difficult to appreciate, but one benefit for you is the freezing temperatures strengthen roads enough to allow for increased maximum weights. </a:t>
            </a:r>
          </a:p>
          <a:p>
            <a:pPr marL="628650" lvl="1" indent="-171450">
              <a:buFont typeface="Arial" panose="020B0604020202020204" pitchFamily="34" charset="0"/>
              <a:buChar char="•"/>
            </a:pPr>
            <a:r>
              <a:rPr lang="en-CA" sz="1200" b="0" kern="1200" dirty="0" smtClean="0">
                <a:solidFill>
                  <a:schemeClr val="tx1"/>
                </a:solidFill>
                <a:effectLst/>
                <a:latin typeface="+mn-lt"/>
                <a:ea typeface="+mn-ea"/>
                <a:cs typeface="+mn-cs"/>
              </a:rPr>
              <a:t>These allowances typically occur from November 16 to March 14. In southwest Manitoba, the season is usually shorter: December 1 to the end of February. Orders are issued using the same schedule as spring restrictions.</a:t>
            </a:r>
          </a:p>
          <a:p>
            <a:pPr marL="171450" indent="-171450">
              <a:buFont typeface="Arial" panose="020B0604020202020204" pitchFamily="34" charset="0"/>
              <a:buChar char="•"/>
            </a:pPr>
            <a:r>
              <a:rPr lang="en-CA" sz="1200" b="0" kern="1200" dirty="0" smtClean="0">
                <a:solidFill>
                  <a:schemeClr val="tx1"/>
                </a:solidFill>
                <a:effectLst/>
                <a:latin typeface="+mn-lt"/>
                <a:ea typeface="+mn-ea"/>
                <a:cs typeface="+mn-cs"/>
              </a:rPr>
              <a:t>Municipal Weight Restrictions:  Municipal roads are the responsibility of each municipality, who can set out their own weight limits. </a:t>
            </a:r>
          </a:p>
          <a:p>
            <a:pPr marL="628650" lvl="1" indent="-171450">
              <a:buFont typeface="Arial" panose="020B0604020202020204" pitchFamily="34" charset="0"/>
              <a:buChar char="•"/>
            </a:pPr>
            <a:r>
              <a:rPr lang="en-CA" sz="1200" b="0" kern="1200" dirty="0" smtClean="0">
                <a:solidFill>
                  <a:schemeClr val="tx1"/>
                </a:solidFill>
                <a:effectLst/>
                <a:latin typeface="+mn-lt"/>
                <a:ea typeface="+mn-ea"/>
                <a:cs typeface="+mn-cs"/>
              </a:rPr>
              <a:t>Weights can be restricted at any time by Minister’s order.</a:t>
            </a:r>
          </a:p>
          <a:p>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Reference</a:t>
            </a:r>
            <a:r>
              <a:rPr lang="en-US" sz="1200" kern="1200" dirty="0" smtClean="0">
                <a:solidFill>
                  <a:schemeClr val="tx1"/>
                </a:solidFill>
                <a:effectLst/>
                <a:latin typeface="+mn-lt"/>
                <a:ea typeface="+mn-ea"/>
                <a:cs typeface="+mn-cs"/>
              </a:rPr>
              <a:t>: Planning</a:t>
            </a:r>
            <a:r>
              <a:rPr lang="en-US" sz="1200" kern="1200" baseline="0" dirty="0" smtClean="0">
                <a:solidFill>
                  <a:schemeClr val="tx1"/>
                </a:solidFill>
                <a:effectLst/>
                <a:latin typeface="+mn-lt"/>
                <a:ea typeface="+mn-ea"/>
                <a:cs typeface="+mn-cs"/>
              </a:rPr>
              <a:t> for r</a:t>
            </a:r>
            <a:r>
              <a:rPr lang="en-US" sz="1200" kern="1200" dirty="0" smtClean="0">
                <a:solidFill>
                  <a:schemeClr val="tx1"/>
                </a:solidFill>
                <a:effectLst/>
                <a:latin typeface="+mn-lt"/>
                <a:ea typeface="+mn-ea"/>
                <a:cs typeface="+mn-cs"/>
              </a:rPr>
              <a:t>oad restrictions is in Lesson 8 of the Textbook, under Trip Planning – Route and Schedule.</a:t>
            </a:r>
            <a:endParaRPr lang="en-CA" sz="1200" kern="1200" dirty="0" smtClean="0">
              <a:solidFill>
                <a:schemeClr val="tx1"/>
              </a:solidFill>
              <a:effectLst/>
              <a:latin typeface="+mn-lt"/>
              <a:ea typeface="+mn-ea"/>
              <a:cs typeface="+mn-cs"/>
            </a:endParaRPr>
          </a:p>
          <a:p>
            <a:endParaRPr lang="en-CA" b="0" dirty="0"/>
          </a:p>
        </p:txBody>
      </p:sp>
      <p:sp>
        <p:nvSpPr>
          <p:cNvPr id="4" name="Slide Number Placeholder 3"/>
          <p:cNvSpPr>
            <a:spLocks noGrp="1"/>
          </p:cNvSpPr>
          <p:nvPr>
            <p:ph type="sldNum" sz="quarter" idx="10"/>
          </p:nvPr>
        </p:nvSpPr>
        <p:spPr/>
        <p:txBody>
          <a:bodyPr/>
          <a:lstStyle/>
          <a:p>
            <a:fld id="{D2AAB52B-0897-46EF-ACB7-C2A1E9716B33}" type="slidenum">
              <a:rPr lang="en-CA" smtClean="0"/>
              <a:t>15</a:t>
            </a:fld>
            <a:endParaRPr lang="en-CA" dirty="0"/>
          </a:p>
        </p:txBody>
      </p:sp>
    </p:spTree>
    <p:extLst>
      <p:ext uri="{BB962C8B-B14F-4D97-AF65-F5344CB8AC3E}">
        <p14:creationId xmlns:p14="http://schemas.microsoft.com/office/powerpoint/2010/main" val="2129966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SAY: </a:t>
            </a:r>
          </a:p>
          <a:p>
            <a:r>
              <a:rPr lang="en-CA" dirty="0" smtClean="0"/>
              <a:t>Getting</a:t>
            </a:r>
            <a:r>
              <a:rPr lang="en-CA" baseline="0" dirty="0" smtClean="0"/>
              <a:t> up to date information on the driving conditions is critical to trip planning.  The following resources will be useful for taking note of weather and road conditions in Manitoba.</a:t>
            </a:r>
          </a:p>
          <a:p>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DO:</a:t>
            </a:r>
          </a:p>
          <a:p>
            <a:r>
              <a:rPr lang="en-CA" baseline="0" dirty="0" smtClean="0"/>
              <a:t>Load this website and show the links to the various resources. </a:t>
            </a:r>
            <a:r>
              <a:rPr lang="en-CA" dirty="0" smtClean="0"/>
              <a:t>https://www.gov.mb.ca/mit/roadinfo/canadaroads.html</a:t>
            </a: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16</a:t>
            </a:fld>
            <a:endParaRPr lang="en-CA" dirty="0"/>
          </a:p>
        </p:txBody>
      </p:sp>
    </p:spTree>
    <p:extLst>
      <p:ext uri="{BB962C8B-B14F-4D97-AF65-F5344CB8AC3E}">
        <p14:creationId xmlns:p14="http://schemas.microsoft.com/office/powerpoint/2010/main" val="3100472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r>
              <a:rPr lang="en-US" sz="1200" b="1"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Ports of entry are locations where you must stop and prove that the carrier has authority to operate in the jurisdiction. Inspections and weighing may take place at a port of entry. You must follow directions and ensure that they are carrying all required documents.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lvl="0"/>
            <a:r>
              <a:rPr lang="en-CA" sz="1200" u="none" strike="noStrike" kern="1200" dirty="0" smtClean="0">
                <a:solidFill>
                  <a:schemeClr val="tx1"/>
                </a:solidFill>
                <a:effectLst/>
                <a:latin typeface="+mn-lt"/>
                <a:ea typeface="+mn-ea"/>
                <a:cs typeface="+mn-cs"/>
              </a:rPr>
              <a:t>Roadside safety inspections can be conducted at weigh stations, ports of entry, special safety inspection facilities, or a suitably safe area. You must produce your driver’s licence, driver’s logs, and cargo documents. Cargo may be inspected, even if sealed. Inspectors will provide a new seal and you should document both the old and new seal numbers. You may be immediately put out of service for:</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Hours of service violation</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Failed vehicle safety requirement</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Leaking hazardous materials</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pPr lvl="0"/>
            <a:r>
              <a:rPr lang="en-CA" sz="1200" b="0" u="none" strike="noStrike" kern="1200" dirty="0" smtClean="0">
                <a:solidFill>
                  <a:schemeClr val="tx1"/>
                </a:solidFill>
                <a:effectLst/>
                <a:latin typeface="+mn-lt"/>
                <a:ea typeface="+mn-ea"/>
                <a:cs typeface="+mn-cs"/>
              </a:rPr>
              <a:t>Preparing for the Destination – </a:t>
            </a:r>
            <a:r>
              <a:rPr lang="en-CA" sz="1200" u="none" strike="noStrike" kern="1200" dirty="0" smtClean="0">
                <a:solidFill>
                  <a:schemeClr val="tx1"/>
                </a:solidFill>
                <a:effectLst/>
                <a:latin typeface="+mn-lt"/>
                <a:ea typeface="+mn-ea"/>
                <a:cs typeface="+mn-cs"/>
              </a:rPr>
              <a:t>The facilities at your destination may not be designed specifically for loading and unloading tractor-trailers. Know in advance what to expect and be prepared . </a:t>
            </a:r>
          </a:p>
          <a:p>
            <a:pPr marL="0" lvl="0" indent="0">
              <a:buFont typeface="Arial" panose="020B0604020202020204" pitchFamily="34" charset="0"/>
              <a:buNone/>
            </a:pPr>
            <a:endParaRPr lang="en-CA"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17</a:t>
            </a:fld>
            <a:endParaRPr lang="en-CA" dirty="0"/>
          </a:p>
        </p:txBody>
      </p:sp>
    </p:spTree>
    <p:extLst>
      <p:ext uri="{BB962C8B-B14F-4D97-AF65-F5344CB8AC3E}">
        <p14:creationId xmlns:p14="http://schemas.microsoft.com/office/powerpoint/2010/main" val="3033576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SAY: </a:t>
            </a:r>
            <a:r>
              <a:rPr lang="en-CA" sz="1200" b="0" kern="1200" dirty="0" smtClean="0">
                <a:solidFill>
                  <a:schemeClr val="tx1"/>
                </a:solidFill>
                <a:effectLst/>
                <a:latin typeface="+mn-lt"/>
                <a:ea typeface="+mn-ea"/>
                <a:cs typeface="+mn-cs"/>
              </a:rPr>
              <a:t>S</a:t>
            </a:r>
            <a:r>
              <a:rPr lang="en-CA" sz="1200" kern="1200" dirty="0" smtClean="0">
                <a:solidFill>
                  <a:schemeClr val="tx1"/>
                </a:solidFill>
                <a:effectLst/>
                <a:latin typeface="+mn-lt"/>
                <a:ea typeface="+mn-ea"/>
                <a:cs typeface="+mn-cs"/>
              </a:rPr>
              <a:t>everal other tools are available to help you plan your route and schedule:  </a:t>
            </a:r>
          </a:p>
          <a:p>
            <a:pPr marL="171450" lvl="0" indent="-171450">
              <a:buFont typeface="Arial" panose="020B0604020202020204" pitchFamily="34" charset="0"/>
              <a:buChar char="•"/>
            </a:pPr>
            <a:r>
              <a:rPr lang="en-CA" sz="1200" b="0" u="none" strike="noStrike" kern="1200" dirty="0" smtClean="0">
                <a:solidFill>
                  <a:schemeClr val="tx1"/>
                </a:solidFill>
                <a:effectLst/>
                <a:latin typeface="+mn-lt"/>
                <a:ea typeface="+mn-ea"/>
                <a:cs typeface="+mn-cs"/>
              </a:rPr>
              <a:t>Dispatching Systems - You can use dispatch systems for transporting goods. Carriers may have their own policies and procedures for devices and working with dispatch personnel.</a:t>
            </a:r>
          </a:p>
          <a:p>
            <a:pPr marL="171450" lvl="0" indent="-171450">
              <a:buFont typeface="Arial" panose="020B0604020202020204" pitchFamily="34" charset="0"/>
              <a:buChar char="•"/>
            </a:pPr>
            <a:r>
              <a:rPr lang="en-CA" sz="1200" b="0" u="none" strike="noStrike" kern="1200" dirty="0" smtClean="0">
                <a:solidFill>
                  <a:schemeClr val="tx1"/>
                </a:solidFill>
                <a:effectLst/>
                <a:latin typeface="+mn-lt"/>
                <a:ea typeface="+mn-ea"/>
                <a:cs typeface="+mn-cs"/>
              </a:rPr>
              <a:t>Maps/Global Positioning Systems (GPS) – You</a:t>
            </a:r>
            <a:r>
              <a:rPr lang="en-CA" sz="1200" b="0" u="none" strike="noStrike" kern="1200" baseline="0" dirty="0" smtClean="0">
                <a:solidFill>
                  <a:schemeClr val="tx1"/>
                </a:solidFill>
                <a:effectLst/>
                <a:latin typeface="+mn-lt"/>
                <a:ea typeface="+mn-ea"/>
                <a:cs typeface="+mn-cs"/>
              </a:rPr>
              <a:t> </a:t>
            </a:r>
            <a:r>
              <a:rPr lang="en-CA" sz="1200" b="0" u="none" strike="noStrike" kern="1200" dirty="0" smtClean="0">
                <a:solidFill>
                  <a:schemeClr val="tx1"/>
                </a:solidFill>
                <a:effectLst/>
                <a:latin typeface="+mn-lt"/>
                <a:ea typeface="+mn-ea"/>
                <a:cs typeface="+mn-cs"/>
              </a:rPr>
              <a:t>should know how to read traditional maps, and how to program and read GPS devices. If using GPS, be sure to follow Manitoba’s Distracted Driving Law (see Section 5). </a:t>
            </a:r>
          </a:p>
          <a:p>
            <a:pPr marL="171450" lvl="0" indent="-171450">
              <a:buFont typeface="Arial" panose="020B0604020202020204" pitchFamily="34" charset="0"/>
              <a:buChar char="•"/>
            </a:pPr>
            <a:r>
              <a:rPr lang="en-CA" sz="1200" b="0" u="none" strike="noStrike" kern="1200" dirty="0" smtClean="0">
                <a:solidFill>
                  <a:schemeClr val="tx1"/>
                </a:solidFill>
                <a:effectLst/>
                <a:latin typeface="+mn-lt"/>
                <a:ea typeface="+mn-ea"/>
                <a:cs typeface="+mn-cs"/>
              </a:rPr>
              <a:t>Two-Way or Hand-Held Radios – As mentioned in Section 5, you can use two-way radios or hand-held radios, such as those commonly referred to as CB (Citizen’s Band) radios, when escorting oversized vehicles, to contact your employer, or when participating in search, rescue and emergency management situations.</a:t>
            </a:r>
          </a:p>
          <a:p>
            <a:pPr lvl="0"/>
            <a:endParaRPr lang="en-CA" sz="12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DO:</a:t>
            </a:r>
            <a:r>
              <a:rPr lang="en-CA" sz="1200" kern="1200" dirty="0" smtClean="0">
                <a:solidFill>
                  <a:schemeClr val="tx1"/>
                </a:solidFill>
                <a:effectLst/>
                <a:latin typeface="+mn-lt"/>
                <a:ea typeface="+mn-ea"/>
                <a:cs typeface="+mn-cs"/>
              </a:rPr>
              <a:t> Hand out Manitoba Truck Weight Limit Map and Information Guide</a:t>
            </a:r>
          </a:p>
        </p:txBody>
      </p:sp>
      <p:sp>
        <p:nvSpPr>
          <p:cNvPr id="4" name="Slide Number Placeholder 3"/>
          <p:cNvSpPr>
            <a:spLocks noGrp="1"/>
          </p:cNvSpPr>
          <p:nvPr>
            <p:ph type="sldNum" sz="quarter" idx="10"/>
          </p:nvPr>
        </p:nvSpPr>
        <p:spPr/>
        <p:txBody>
          <a:bodyPr/>
          <a:lstStyle/>
          <a:p>
            <a:fld id="{D2AAB52B-0897-46EF-ACB7-C2A1E9716B33}" type="slidenum">
              <a:rPr lang="en-CA" smtClean="0"/>
              <a:t>18</a:t>
            </a:fld>
            <a:endParaRPr lang="en-CA" dirty="0"/>
          </a:p>
        </p:txBody>
      </p:sp>
    </p:spTree>
    <p:extLst>
      <p:ext uri="{BB962C8B-B14F-4D97-AF65-F5344CB8AC3E}">
        <p14:creationId xmlns:p14="http://schemas.microsoft.com/office/powerpoint/2010/main" val="2807520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SAY:</a:t>
            </a:r>
            <a:r>
              <a:rPr lang="en-US" dirty="0" smtClean="0"/>
              <a:t> You</a:t>
            </a:r>
            <a:r>
              <a:rPr lang="en-US" baseline="0" dirty="0" smtClean="0"/>
              <a:t> will have 15 minutes to complete Exercise 1 in the Exercise Book.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Calibri Light" panose="020F0302020204030204" pitchFamily="34" charset="0"/>
                <a:ea typeface="+mn-ea"/>
                <a:cs typeface="+mn-cs"/>
              </a:rPr>
              <a:t>Do: </a:t>
            </a:r>
            <a:r>
              <a:rPr lang="en-US" sz="1200" kern="1200" dirty="0" smtClean="0">
                <a:solidFill>
                  <a:schemeClr val="tx1"/>
                </a:solidFill>
                <a:effectLst/>
                <a:latin typeface="Calibri Light" panose="020F0302020204030204" pitchFamily="34" charset="0"/>
                <a:ea typeface="+mn-ea"/>
                <a:cs typeface="+mn-cs"/>
              </a:rPr>
              <a:t>Review the answers for Exercise 1 using the Exercise Book - Answer Key.</a:t>
            </a:r>
            <a:endParaRPr lang="en-CA" sz="1200" kern="1200" dirty="0" smtClean="0">
              <a:solidFill>
                <a:schemeClr val="tx1"/>
              </a:solidFill>
              <a:effectLst/>
              <a:latin typeface="Calibri Light" panose="020F0302020204030204" pitchFamily="34"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19</a:t>
            </a:fld>
            <a:endParaRPr lang="en-CA" dirty="0"/>
          </a:p>
        </p:txBody>
      </p:sp>
    </p:spTree>
    <p:extLst>
      <p:ext uri="{BB962C8B-B14F-4D97-AF65-F5344CB8AC3E}">
        <p14:creationId xmlns:p14="http://schemas.microsoft.com/office/powerpoint/2010/main" val="3652289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strike="noStrike" kern="1200" dirty="0" smtClean="0">
                <a:solidFill>
                  <a:schemeClr val="tx1"/>
                </a:solidFill>
                <a:effectLst/>
                <a:latin typeface="+mn-lt"/>
                <a:ea typeface="+mn-ea"/>
                <a:cs typeface="+mn-cs"/>
              </a:rPr>
              <a:t>DO:</a:t>
            </a:r>
            <a:r>
              <a:rPr lang="en-US" sz="1200" b="1" u="none" strike="noStrike" kern="1200" baseline="0" dirty="0" smtClean="0">
                <a:solidFill>
                  <a:schemeClr val="tx1"/>
                </a:solidFill>
                <a:effectLst/>
                <a:latin typeface="+mn-lt"/>
                <a:ea typeface="+mn-ea"/>
                <a:cs typeface="+mn-cs"/>
              </a:rPr>
              <a:t> </a:t>
            </a:r>
            <a:r>
              <a:rPr lang="en-US" sz="1200" b="0" u="none" strike="noStrike" kern="1200" baseline="0" dirty="0" smtClean="0">
                <a:solidFill>
                  <a:schemeClr val="tx1"/>
                </a:solidFill>
                <a:effectLst/>
                <a:latin typeface="+mn-lt"/>
                <a:ea typeface="+mn-ea"/>
                <a:cs typeface="+mn-cs"/>
              </a:rPr>
              <a:t>Read slide</a:t>
            </a:r>
            <a:endParaRPr lang="en-US" sz="1200" b="1" u="none" strike="noStrike"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2</a:t>
            </a:fld>
            <a:endParaRPr lang="en-CA" dirty="0"/>
          </a:p>
        </p:txBody>
      </p:sp>
    </p:spTree>
    <p:extLst>
      <p:ext uri="{BB962C8B-B14F-4D97-AF65-F5344CB8AC3E}">
        <p14:creationId xmlns:p14="http://schemas.microsoft.com/office/powerpoint/2010/main" val="4293343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kern="1200" dirty="0" smtClean="0">
                <a:solidFill>
                  <a:schemeClr val="tx1"/>
                </a:solidFill>
                <a:effectLst/>
                <a:latin typeface="+mn-lt"/>
                <a:ea typeface="+mn-ea"/>
                <a:cs typeface="+mn-cs"/>
              </a:rPr>
              <a:t>DO:</a:t>
            </a:r>
            <a:r>
              <a:rPr lang="en-US" sz="1200" b="1" u="none" strike="noStrike" kern="1200" baseline="0" dirty="0" smtClean="0">
                <a:solidFill>
                  <a:schemeClr val="tx1"/>
                </a:solidFill>
                <a:effectLst/>
                <a:latin typeface="+mn-lt"/>
                <a:ea typeface="+mn-ea"/>
                <a:cs typeface="+mn-cs"/>
              </a:rPr>
              <a:t> </a:t>
            </a:r>
            <a:r>
              <a:rPr lang="en-US" sz="1200" b="0" u="none" strike="noStrike" kern="1200" baseline="0" dirty="0" smtClean="0">
                <a:solidFill>
                  <a:schemeClr val="tx1"/>
                </a:solidFill>
                <a:effectLst/>
                <a:latin typeface="+mn-lt"/>
                <a:ea typeface="+mn-ea"/>
                <a:cs typeface="+mn-cs"/>
              </a:rPr>
              <a:t>Read slide</a:t>
            </a:r>
            <a:endParaRPr lang="en-US" sz="1200" b="1" u="none" strike="noStrike"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20</a:t>
            </a:fld>
            <a:endParaRPr lang="en-CA" dirty="0"/>
          </a:p>
        </p:txBody>
      </p:sp>
    </p:spTree>
    <p:extLst>
      <p:ext uri="{BB962C8B-B14F-4D97-AF65-F5344CB8AC3E}">
        <p14:creationId xmlns:p14="http://schemas.microsoft.com/office/powerpoint/2010/main" val="1860245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CA" sz="1200" kern="1200" dirty="0" smtClean="0">
                <a:solidFill>
                  <a:schemeClr val="tx1"/>
                </a:solidFill>
                <a:effectLst/>
                <a:latin typeface="+mn-lt"/>
                <a:ea typeface="+mn-ea"/>
                <a:cs typeface="+mn-cs"/>
              </a:rPr>
              <a:t>There are federal and provincial regulations for HoS:</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Federal legislation (the Commercial Vehicle Drivers Hours of Service Regulation) applies if you operate extra-provincially (outside Manitoba) on a continuous and regular basis. This regulation applies to an operator’s entire fleet if at least one vehicle operates extra-provincially.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Manitoba legislation (Drivers Hours of Service Regulation) applies to carriers and drivers operating typically within Manitoba.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Violating these regulations can result in fines, being taken out of service, a lower safety rating for the carrier (and possibly a facility audit), and demerits on your driver safety record. </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Reference</a:t>
            </a:r>
            <a:r>
              <a:rPr lang="en-US" sz="1200" kern="1200" dirty="0" smtClean="0">
                <a:solidFill>
                  <a:schemeClr val="tx1"/>
                </a:solidFill>
                <a:effectLst/>
                <a:latin typeface="+mn-lt"/>
                <a:ea typeface="+mn-ea"/>
                <a:cs typeface="+mn-cs"/>
              </a:rPr>
              <a:t>: Regulations for HoS is in Lesson 8 of the Textbook, under Trip Planning </a:t>
            </a:r>
            <a:r>
              <a:rPr lang="en-US" sz="1200" kern="1200" baseline="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Hours of Service.</a:t>
            </a:r>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21</a:t>
            </a:fld>
            <a:endParaRPr lang="en-CA" dirty="0"/>
          </a:p>
        </p:txBody>
      </p:sp>
    </p:spTree>
    <p:extLst>
      <p:ext uri="{BB962C8B-B14F-4D97-AF65-F5344CB8AC3E}">
        <p14:creationId xmlns:p14="http://schemas.microsoft.com/office/powerpoint/2010/main" val="2806677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CA" sz="1200" kern="1200" dirty="0" smtClean="0">
                <a:solidFill>
                  <a:schemeClr val="tx1"/>
                </a:solidFill>
                <a:effectLst/>
                <a:latin typeface="+mn-lt"/>
                <a:ea typeface="+mn-ea"/>
                <a:cs typeface="+mn-cs"/>
              </a:rPr>
              <a:t>HoS regulations apply to all regulated trucks with these exemptions:</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Two or three-axle trucks used by the driver/owner for their farming, forestry, or fishing operations</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Emergency vehicles</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Trucks used for disaster relief</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Commercial vehicles driven for personal use if all of the following apply:</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The vehicle has been unloaded</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Any trailers have been unhitched</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The distance travelled does not exceed 75 km per day </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The driver logs odometer readings at the beginning and end of the personal use.</a:t>
            </a:r>
          </a:p>
          <a:p>
            <a:pPr marL="628650" lvl="1" indent="-171450">
              <a:buFont typeface="Arial" panose="020B0604020202020204" pitchFamily="34" charset="0"/>
              <a:buChar char="•"/>
            </a:pPr>
            <a:endParaRPr lang="en-CA" sz="1200" kern="1200" dirty="0" smtClean="0">
              <a:solidFill>
                <a:schemeClr val="tx1"/>
              </a:solidFill>
              <a:effectLst/>
              <a:latin typeface="+mn-lt"/>
              <a:ea typeface="+mn-ea"/>
              <a:cs typeface="+mn-cs"/>
            </a:endParaRPr>
          </a:p>
          <a:p>
            <a:pPr marL="457200" lvl="1" indent="0">
              <a:buFont typeface="Arial" panose="020B0604020202020204" pitchFamily="34" charset="0"/>
              <a:buNone/>
            </a:pPr>
            <a:r>
              <a:rPr lang="en-CA" sz="1200" kern="1200" dirty="0" smtClean="0">
                <a:solidFill>
                  <a:schemeClr val="tx1"/>
                </a:solidFill>
                <a:effectLst/>
                <a:latin typeface="+mn-lt"/>
                <a:ea typeface="+mn-ea"/>
                <a:cs typeface="+mn-cs"/>
              </a:rPr>
              <a:t>For intra-provincial operators, Manitoba regulations do not apply to personal use vehicles, limited-use regulated vehicles under 6,800 kg, and farm trucks.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Reference</a:t>
            </a:r>
            <a:r>
              <a:rPr lang="en-US" sz="1200" kern="1200" dirty="0" smtClean="0">
                <a:solidFill>
                  <a:schemeClr val="tx1"/>
                </a:solidFill>
                <a:effectLst/>
                <a:latin typeface="+mn-lt"/>
                <a:ea typeface="+mn-ea"/>
                <a:cs typeface="+mn-cs"/>
              </a:rPr>
              <a:t>: HoS</a:t>
            </a:r>
            <a:r>
              <a:rPr lang="en-US" sz="1200" kern="1200" baseline="0" dirty="0" smtClean="0">
                <a:solidFill>
                  <a:schemeClr val="tx1"/>
                </a:solidFill>
                <a:effectLst/>
                <a:latin typeface="+mn-lt"/>
                <a:ea typeface="+mn-ea"/>
                <a:cs typeface="+mn-cs"/>
              </a:rPr>
              <a:t> exemptions can be found </a:t>
            </a:r>
            <a:r>
              <a:rPr lang="en-US" sz="1200" kern="1200" dirty="0" smtClean="0">
                <a:solidFill>
                  <a:schemeClr val="tx1"/>
                </a:solidFill>
                <a:effectLst/>
                <a:latin typeface="+mn-lt"/>
                <a:ea typeface="+mn-ea"/>
                <a:cs typeface="+mn-cs"/>
              </a:rPr>
              <a:t>in Lesson 8 of the Textbook, under Trip Planning </a:t>
            </a:r>
            <a:r>
              <a:rPr lang="en-US" sz="1200" kern="1200" baseline="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Hours of Service.</a:t>
            </a:r>
            <a:endParaRPr lang="en-CA" sz="1200" kern="1200" dirty="0" smtClean="0">
              <a:solidFill>
                <a:schemeClr val="tx1"/>
              </a:solidFill>
              <a:effectLst/>
              <a:latin typeface="+mn-lt"/>
              <a:ea typeface="+mn-ea"/>
              <a:cs typeface="+mn-cs"/>
            </a:endParaRPr>
          </a:p>
          <a:p>
            <a:endParaRPr lang="en-CA" dirty="0" smtClean="0"/>
          </a:p>
          <a:p>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22</a:t>
            </a:fld>
            <a:endParaRPr lang="en-CA" dirty="0"/>
          </a:p>
        </p:txBody>
      </p:sp>
    </p:spTree>
    <p:extLst>
      <p:ext uri="{BB962C8B-B14F-4D97-AF65-F5344CB8AC3E}">
        <p14:creationId xmlns:p14="http://schemas.microsoft.com/office/powerpoint/2010/main" val="3361097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kern="1200" dirty="0" smtClean="0">
                <a:solidFill>
                  <a:schemeClr val="tx1"/>
                </a:solidFill>
                <a:effectLst/>
                <a:latin typeface="+mn-lt"/>
                <a:ea typeface="+mn-ea"/>
                <a:cs typeface="+mn-cs"/>
              </a:rPr>
              <a:t>DO:</a:t>
            </a:r>
            <a:r>
              <a:rPr lang="en-US" sz="1200" b="1" u="none" strike="noStrike" kern="1200" baseline="0" dirty="0" smtClean="0">
                <a:solidFill>
                  <a:schemeClr val="tx1"/>
                </a:solidFill>
                <a:effectLst/>
                <a:latin typeface="+mn-lt"/>
                <a:ea typeface="+mn-ea"/>
                <a:cs typeface="+mn-cs"/>
              </a:rPr>
              <a:t> </a:t>
            </a:r>
            <a:r>
              <a:rPr lang="en-US" sz="1200" b="0" u="none" strike="noStrike" kern="1200" baseline="0" dirty="0" smtClean="0">
                <a:solidFill>
                  <a:schemeClr val="tx1"/>
                </a:solidFill>
                <a:effectLst/>
                <a:latin typeface="+mn-lt"/>
                <a:ea typeface="+mn-ea"/>
                <a:cs typeface="+mn-cs"/>
              </a:rPr>
              <a:t>Read slide</a:t>
            </a:r>
            <a:endParaRPr lang="en-US" sz="1200" b="1" u="none" strike="noStrike"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23</a:t>
            </a:fld>
            <a:endParaRPr lang="en-CA" dirty="0"/>
          </a:p>
        </p:txBody>
      </p:sp>
    </p:spTree>
    <p:extLst>
      <p:ext uri="{BB962C8B-B14F-4D97-AF65-F5344CB8AC3E}">
        <p14:creationId xmlns:p14="http://schemas.microsoft.com/office/powerpoint/2010/main" val="227249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SAY:</a:t>
            </a:r>
            <a:r>
              <a:rPr lang="en-CA" sz="1200" b="1"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The regulations classify driver time </a:t>
            </a:r>
            <a:r>
              <a:rPr lang="en-CA" sz="1200" b="0" kern="1200" dirty="0" smtClean="0">
                <a:solidFill>
                  <a:schemeClr val="tx1"/>
                </a:solidFill>
                <a:effectLst/>
                <a:latin typeface="+mn-lt"/>
                <a:ea typeface="+mn-ea"/>
                <a:cs typeface="+mn-cs"/>
              </a:rPr>
              <a:t>as either on-duty or off-duty.</a:t>
            </a:r>
          </a:p>
          <a:p>
            <a:r>
              <a:rPr lang="en-CA" sz="1200" b="0" kern="1200" dirty="0" smtClean="0">
                <a:solidFill>
                  <a:schemeClr val="tx1"/>
                </a:solidFill>
                <a:effectLst/>
                <a:latin typeface="+mn-lt"/>
                <a:ea typeface="+mn-ea"/>
                <a:cs typeface="+mn-cs"/>
              </a:rPr>
              <a:t>On-duty time is when you are working or </a:t>
            </a:r>
            <a:r>
              <a:rPr lang="en-CA" sz="1200" kern="1200" dirty="0" smtClean="0">
                <a:solidFill>
                  <a:schemeClr val="tx1"/>
                </a:solidFill>
                <a:effectLst/>
                <a:latin typeface="+mn-lt"/>
                <a:ea typeface="+mn-ea"/>
                <a:cs typeface="+mn-cs"/>
              </a:rPr>
              <a:t>are required by a carrier to be available for work. </a:t>
            </a:r>
            <a:r>
              <a:rPr lang="en-CA" sz="1200" b="1" kern="1200" dirty="0" smtClean="0">
                <a:solidFill>
                  <a:schemeClr val="tx1"/>
                </a:solidFill>
                <a:effectLst/>
                <a:latin typeface="+mn-lt"/>
                <a:ea typeface="+mn-ea"/>
                <a:cs typeface="+mn-cs"/>
              </a:rPr>
              <a:t>Off-duty time</a:t>
            </a:r>
            <a:r>
              <a:rPr lang="en-CA" sz="1200" kern="1200" dirty="0" smtClean="0">
                <a:solidFill>
                  <a:schemeClr val="tx1"/>
                </a:solidFill>
                <a:effectLst/>
                <a:latin typeface="+mn-lt"/>
                <a:ea typeface="+mn-ea"/>
                <a:cs typeface="+mn-cs"/>
              </a:rPr>
              <a:t> is any period other than on-duty time. </a:t>
            </a:r>
          </a:p>
          <a:p>
            <a:endParaRPr lang="en-CA"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24</a:t>
            </a:fld>
            <a:endParaRPr lang="en-CA" dirty="0"/>
          </a:p>
        </p:txBody>
      </p:sp>
    </p:spTree>
    <p:extLst>
      <p:ext uri="{BB962C8B-B14F-4D97-AF65-F5344CB8AC3E}">
        <p14:creationId xmlns:p14="http://schemas.microsoft.com/office/powerpoint/2010/main" val="3357458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CA" sz="1200" b="1" kern="1200" dirty="0" smtClean="0">
                <a:solidFill>
                  <a:schemeClr val="tx1">
                    <a:lumMod val="75000"/>
                    <a:lumOff val="25000"/>
                  </a:schemeClr>
                </a:solidFill>
                <a:effectLst/>
                <a:latin typeface="+mn-lt"/>
                <a:ea typeface="+mn-ea"/>
                <a:cs typeface="+mn-cs"/>
              </a:rPr>
              <a:t>DO:</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Have</a:t>
            </a:r>
            <a:r>
              <a:rPr lang="en-CA" sz="1200" kern="1200" baseline="0" dirty="0" smtClean="0">
                <a:solidFill>
                  <a:schemeClr val="tx1"/>
                </a:solidFill>
                <a:effectLst/>
                <a:latin typeface="+mn-lt"/>
                <a:ea typeface="+mn-ea"/>
                <a:cs typeface="+mn-cs"/>
              </a:rPr>
              <a:t> the class work in groups of 2 or 3.</a:t>
            </a:r>
          </a:p>
          <a:p>
            <a:pPr marL="171450" lvl="0" indent="-171450">
              <a:buFont typeface="Arial" panose="020B0604020202020204" pitchFamily="34" charset="0"/>
              <a:buChar char="•"/>
            </a:pPr>
            <a:r>
              <a:rPr lang="en-CA" sz="1200" kern="1200" baseline="0" dirty="0" smtClean="0">
                <a:solidFill>
                  <a:schemeClr val="tx1"/>
                </a:solidFill>
                <a:effectLst/>
                <a:latin typeface="+mn-lt"/>
                <a:ea typeface="+mn-ea"/>
                <a:cs typeface="+mn-cs"/>
              </a:rPr>
              <a:t>Have them make a list of 5 tasks that would be considered On-Duty tasks.    </a:t>
            </a:r>
            <a:br>
              <a:rPr lang="en-CA" sz="1200" kern="1200" baseline="0" dirty="0" smtClean="0">
                <a:solidFill>
                  <a:schemeClr val="tx1"/>
                </a:solidFill>
                <a:effectLst/>
                <a:latin typeface="+mn-lt"/>
                <a:ea typeface="+mn-ea"/>
                <a:cs typeface="+mn-cs"/>
              </a:rPr>
            </a:br>
            <a:r>
              <a:rPr lang="en-US" sz="1200" b="1" kern="1200" baseline="0" dirty="0" smtClean="0">
                <a:solidFill>
                  <a:schemeClr val="tx1"/>
                </a:solidFill>
                <a:effectLst/>
                <a:latin typeface="+mn-lt"/>
                <a:ea typeface="+mn-ea"/>
                <a:cs typeface="+mn-cs"/>
              </a:rPr>
              <a:t>Time:  5 minutes.</a:t>
            </a:r>
          </a:p>
          <a:p>
            <a:pPr marL="171450" lvl="0" indent="-171450">
              <a:buFont typeface="Arial" panose="020B0604020202020204" pitchFamily="34" charset="0"/>
              <a:buChar char="•"/>
            </a:pPr>
            <a:endParaRPr lang="en-CA" sz="1200" kern="1200" baseline="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baseline="0" dirty="0" smtClean="0">
                <a:solidFill>
                  <a:schemeClr val="tx1"/>
                </a:solidFill>
                <a:effectLst/>
                <a:latin typeface="+mn-lt"/>
                <a:ea typeface="+mn-ea"/>
                <a:cs typeface="+mn-cs"/>
              </a:rPr>
              <a:t>When time has elapsed, ask the groups to share one task on their list, and then list off any from this list that were not covered by the groups:</a:t>
            </a:r>
          </a:p>
          <a:p>
            <a:pPr marL="628650" lvl="1"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Inspecting, servicing, repairing, conditioning, or starting your truck</a:t>
            </a:r>
          </a:p>
          <a:p>
            <a:pPr marL="628650" lvl="1"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Travelling as a co-driver (excluding time spent in the sleeper berth)</a:t>
            </a:r>
          </a:p>
          <a:p>
            <a:pPr marL="628650" lvl="1"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Loading, unloading, or inspecting a load </a:t>
            </a:r>
          </a:p>
          <a:p>
            <a:pPr marL="628650" lvl="1"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Waiting for servicing, loading, unloading, dispatching, or vehicle/load inspections  </a:t>
            </a:r>
          </a:p>
          <a:p>
            <a:pPr marL="628650" lvl="1"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Delays en route caused by a collision or other unplanned occurrence or situation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strike="noStrike" kern="1200" dirty="0" smtClean="0">
                <a:solidFill>
                  <a:schemeClr val="tx1"/>
                </a:solidFill>
                <a:effectLst/>
                <a:latin typeface="+mn-lt"/>
                <a:ea typeface="+mn-ea"/>
                <a:cs typeface="+mn-cs"/>
              </a:rPr>
              <a:t>Performing any work for any motor carrier</a:t>
            </a:r>
          </a:p>
          <a:p>
            <a:pPr marL="628650" lvl="1"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Resting in or occupying a commercial vehicle for any other purpose </a:t>
            </a:r>
            <a:r>
              <a:rPr lang="en-CA" sz="1200" b="1" u="none" strike="noStrike" kern="1200" dirty="0" smtClean="0">
                <a:solidFill>
                  <a:schemeClr val="tx1"/>
                </a:solidFill>
                <a:effectLst/>
                <a:latin typeface="+mn-lt"/>
                <a:ea typeface="+mn-ea"/>
                <a:cs typeface="+mn-cs"/>
              </a:rPr>
              <a:t>except</a:t>
            </a:r>
            <a:r>
              <a:rPr lang="en-CA" sz="1200" u="none" strike="noStrike" kern="1200" dirty="0" smtClean="0">
                <a:solidFill>
                  <a:schemeClr val="tx1"/>
                </a:solidFill>
                <a:effectLst/>
                <a:latin typeface="+mn-lt"/>
                <a:ea typeface="+mn-ea"/>
                <a:cs typeface="+mn-cs"/>
              </a:rPr>
              <a:t>:</a:t>
            </a:r>
          </a:p>
          <a:p>
            <a:pPr marL="1085850" lvl="2" indent="-171450">
              <a:buFont typeface="Arial" panose="020B0604020202020204" pitchFamily="34" charset="0"/>
              <a:buChar char="•"/>
            </a:pPr>
            <a:r>
              <a:rPr lang="en-CA" sz="1200" kern="1200" dirty="0" smtClean="0">
                <a:solidFill>
                  <a:schemeClr val="tx1"/>
                </a:solidFill>
                <a:effectLst/>
                <a:latin typeface="+mn-lt"/>
                <a:ea typeface="+mn-ea"/>
                <a:cs typeface="+mn-cs"/>
              </a:rPr>
              <a:t>Travelling as an off-duty passenger (as defined by regulation)</a:t>
            </a:r>
          </a:p>
          <a:p>
            <a:pPr marL="1085850" lvl="2" indent="-171450">
              <a:buFont typeface="Arial" panose="020B0604020202020204" pitchFamily="34" charset="0"/>
              <a:buChar char="•"/>
            </a:pPr>
            <a:r>
              <a:rPr lang="en-CA" sz="1200" kern="1200" dirty="0" smtClean="0">
                <a:solidFill>
                  <a:schemeClr val="tx1"/>
                </a:solidFill>
                <a:effectLst/>
                <a:latin typeface="+mn-lt"/>
                <a:ea typeface="+mn-ea"/>
                <a:cs typeface="+mn-cs"/>
              </a:rPr>
              <a:t>Sleeper berth time  </a:t>
            </a:r>
          </a:p>
          <a:p>
            <a:pPr marL="1085850" lvl="2" indent="-171450">
              <a:buFont typeface="Arial" panose="020B0604020202020204" pitchFamily="34" charset="0"/>
              <a:buChar char="•"/>
            </a:pPr>
            <a:r>
              <a:rPr lang="en-CA" sz="1200" kern="1200" dirty="0" smtClean="0">
                <a:solidFill>
                  <a:schemeClr val="tx1"/>
                </a:solidFill>
                <a:effectLst/>
                <a:latin typeface="+mn-lt"/>
                <a:ea typeface="+mn-ea"/>
                <a:cs typeface="+mn-cs"/>
              </a:rPr>
              <a:t>Spending time in a stationary commercial vehicle while off-duty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Time:  5 minutes.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Total time: 10 minutes.</a:t>
            </a:r>
            <a:endParaRPr lang="en-CA"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25</a:t>
            </a:fld>
            <a:endParaRPr lang="en-CA" dirty="0"/>
          </a:p>
        </p:txBody>
      </p:sp>
    </p:spTree>
    <p:extLst>
      <p:ext uri="{BB962C8B-B14F-4D97-AF65-F5344CB8AC3E}">
        <p14:creationId xmlns:p14="http://schemas.microsoft.com/office/powerpoint/2010/main" val="3366902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CA" sz="1200" kern="1200" dirty="0" smtClean="0">
                <a:solidFill>
                  <a:schemeClr val="tx1"/>
                </a:solidFill>
                <a:effectLst/>
                <a:latin typeface="+mn-lt"/>
                <a:ea typeface="+mn-ea"/>
                <a:cs typeface="+mn-cs"/>
              </a:rPr>
              <a:t>On-duty hours are limited by days, shifts, and cycles.  </a:t>
            </a:r>
          </a:p>
          <a:p>
            <a:pPr marL="0" indent="0">
              <a:buFont typeface="Arial" panose="020B0604020202020204" pitchFamily="34" charset="0"/>
              <a:buNone/>
            </a:pPr>
            <a:r>
              <a:rPr lang="en-CA" sz="1200" kern="1200" dirty="0" smtClean="0">
                <a:solidFill>
                  <a:schemeClr val="tx1"/>
                </a:solidFill>
                <a:effectLst/>
                <a:latin typeface="+mn-lt"/>
                <a:ea typeface="+mn-ea"/>
                <a:cs typeface="+mn-cs"/>
              </a:rPr>
              <a:t>For the purpose of daily limits, a day is any consecutive 24-hour period determined by the carrier. </a:t>
            </a:r>
          </a:p>
          <a:p>
            <a:pPr marL="0" indent="0">
              <a:buFont typeface="Arial" panose="020B0604020202020204" pitchFamily="34" charset="0"/>
              <a:buNone/>
            </a:pPr>
            <a:endParaRPr lang="en-CA" sz="1200" kern="1200" dirty="0" smtClean="0">
              <a:solidFill>
                <a:schemeClr val="tx1"/>
              </a:solidFill>
              <a:effectLst/>
              <a:latin typeface="+mn-lt"/>
              <a:ea typeface="+mn-ea"/>
              <a:cs typeface="+mn-cs"/>
            </a:endParaRPr>
          </a:p>
          <a:p>
            <a:pPr marL="0" indent="0">
              <a:buFont typeface="Arial" panose="020B0604020202020204" pitchFamily="34" charset="0"/>
              <a:buNone/>
            </a:pPr>
            <a:r>
              <a:rPr lang="en-CA" sz="1200" kern="1200" dirty="0" smtClean="0">
                <a:solidFill>
                  <a:schemeClr val="tx1"/>
                </a:solidFill>
                <a:effectLst/>
                <a:latin typeface="+mn-lt"/>
                <a:ea typeface="+mn-ea"/>
                <a:cs typeface="+mn-cs"/>
              </a:rPr>
              <a:t>In a day, you:</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Can drive 13 hours maximum</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Can be on-duty 14 hours maximum</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Must take 10 hours off-duty time, which must include eight consecutive hours. The other two hours must be taken in periods of at least 30 minutes.</a:t>
            </a:r>
          </a:p>
          <a:p>
            <a:pPr marL="0" lvl="0" indent="0">
              <a:buFont typeface="Arial" panose="020B0604020202020204" pitchFamily="34" charset="0"/>
              <a:buNone/>
            </a:pPr>
            <a:endParaRPr lang="en-CA" sz="1200" b="1"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b="1" kern="1200" dirty="0" smtClean="0">
                <a:solidFill>
                  <a:schemeClr val="tx1"/>
                </a:solidFill>
                <a:effectLst/>
                <a:latin typeface="+mn-lt"/>
                <a:ea typeface="+mn-ea"/>
                <a:cs typeface="+mn-cs"/>
              </a:rPr>
              <a:t>Reference</a:t>
            </a:r>
            <a:r>
              <a:rPr lang="en-US" sz="1200" kern="1200" dirty="0" smtClean="0">
                <a:solidFill>
                  <a:schemeClr val="tx1"/>
                </a:solidFill>
                <a:effectLst/>
                <a:latin typeface="+mn-lt"/>
                <a:ea typeface="+mn-ea"/>
                <a:cs typeface="+mn-cs"/>
              </a:rPr>
              <a:t>: Daily, shift and</a:t>
            </a:r>
            <a:r>
              <a:rPr lang="en-US" sz="1200" kern="1200" baseline="0" dirty="0" smtClean="0">
                <a:solidFill>
                  <a:schemeClr val="tx1"/>
                </a:solidFill>
                <a:effectLst/>
                <a:latin typeface="+mn-lt"/>
                <a:ea typeface="+mn-ea"/>
                <a:cs typeface="+mn-cs"/>
              </a:rPr>
              <a:t> cycle limits can be found </a:t>
            </a:r>
            <a:r>
              <a:rPr lang="en-US" sz="1200" kern="1200" dirty="0" smtClean="0">
                <a:solidFill>
                  <a:schemeClr val="tx1"/>
                </a:solidFill>
                <a:effectLst/>
                <a:latin typeface="+mn-lt"/>
                <a:ea typeface="+mn-ea"/>
                <a:cs typeface="+mn-cs"/>
              </a:rPr>
              <a:t>in Lesson 8 of the Textbook, under Trip Planning </a:t>
            </a:r>
            <a:r>
              <a:rPr lang="en-US" sz="1200" kern="1200" baseline="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Hours of Service.</a:t>
            </a:r>
            <a:endParaRPr lang="en-CA" sz="1200" kern="1200" dirty="0" smtClean="0">
              <a:solidFill>
                <a:schemeClr val="tx1"/>
              </a:solidFill>
              <a:effectLst/>
              <a:latin typeface="+mn-lt"/>
              <a:ea typeface="+mn-ea"/>
              <a:cs typeface="+mn-cs"/>
            </a:endParaRPr>
          </a:p>
          <a:p>
            <a:pPr lvl="1"/>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26</a:t>
            </a:fld>
            <a:endParaRPr lang="en-CA" dirty="0"/>
          </a:p>
        </p:txBody>
      </p:sp>
    </p:spTree>
    <p:extLst>
      <p:ext uri="{BB962C8B-B14F-4D97-AF65-F5344CB8AC3E}">
        <p14:creationId xmlns:p14="http://schemas.microsoft.com/office/powerpoint/2010/main" val="1860114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b="0" dirty="0" smtClean="0"/>
              <a:t>You can</a:t>
            </a:r>
            <a:r>
              <a:rPr lang="en-CA" sz="1200" b="0" u="none" strike="noStrike" kern="1200" dirty="0" smtClean="0">
                <a:solidFill>
                  <a:schemeClr val="tx1"/>
                </a:solidFill>
                <a:effectLst/>
                <a:latin typeface="+mn-lt"/>
                <a:ea typeface="+mn-ea"/>
                <a:cs typeface="+mn-cs"/>
              </a:rPr>
              <a:t> </a:t>
            </a:r>
            <a:r>
              <a:rPr lang="en-CA" sz="1200" u="none" strike="noStrike" kern="1200" dirty="0" smtClean="0">
                <a:solidFill>
                  <a:schemeClr val="tx1"/>
                </a:solidFill>
                <a:effectLst/>
                <a:latin typeface="+mn-lt"/>
                <a:ea typeface="+mn-ea"/>
                <a:cs typeface="+mn-cs"/>
              </a:rPr>
              <a:t>defer up to two hours of off-duty time to the following day, if:</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The deferred time is not part of the eight consecutive hours of off-duty time on Day 1</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The deferred time is added to the eight consecutive hours of off-duty time on Day 2</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Total off-duty time in the two days is 20 hours minimum</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Total driving time in the two days is 26 hours maximum</a:t>
            </a:r>
          </a:p>
          <a:p>
            <a:pPr marL="0" lvl="0" indent="0">
              <a:buFont typeface="Arial" panose="020B0604020202020204" pitchFamily="34" charset="0"/>
              <a:buNone/>
            </a:pPr>
            <a:endParaRPr lang="en-CA" sz="1200" b="1"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b="1" kern="1200" dirty="0" smtClean="0">
                <a:solidFill>
                  <a:schemeClr val="tx1"/>
                </a:solidFill>
                <a:effectLst/>
                <a:latin typeface="+mn-lt"/>
                <a:ea typeface="+mn-ea"/>
                <a:cs typeface="+mn-cs"/>
              </a:rPr>
              <a:t>Reference</a:t>
            </a:r>
            <a:r>
              <a:rPr lang="en-US" sz="1200" kern="1200" dirty="0" smtClean="0">
                <a:solidFill>
                  <a:schemeClr val="tx1"/>
                </a:solidFill>
                <a:effectLst/>
                <a:latin typeface="+mn-lt"/>
                <a:ea typeface="+mn-ea"/>
                <a:cs typeface="+mn-cs"/>
              </a:rPr>
              <a:t>: Deferral rules </a:t>
            </a:r>
            <a:r>
              <a:rPr lang="en-US" sz="1200" kern="1200" baseline="0" dirty="0" smtClean="0">
                <a:solidFill>
                  <a:schemeClr val="tx1"/>
                </a:solidFill>
                <a:effectLst/>
                <a:latin typeface="+mn-lt"/>
                <a:ea typeface="+mn-ea"/>
                <a:cs typeface="+mn-cs"/>
              </a:rPr>
              <a:t>can be found </a:t>
            </a:r>
            <a:r>
              <a:rPr lang="en-US" sz="1200" kern="1200" dirty="0" smtClean="0">
                <a:solidFill>
                  <a:schemeClr val="tx1"/>
                </a:solidFill>
                <a:effectLst/>
                <a:latin typeface="+mn-lt"/>
                <a:ea typeface="+mn-ea"/>
                <a:cs typeface="+mn-cs"/>
              </a:rPr>
              <a:t>in Lesson 8 of the Textbook, under Trip Planning </a:t>
            </a:r>
            <a:r>
              <a:rPr lang="en-US" sz="1200" kern="1200" baseline="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Hours of Service – Daily Limits.</a:t>
            </a:r>
            <a:endParaRPr lang="en-CA" sz="1200" kern="1200" dirty="0" smtClean="0">
              <a:solidFill>
                <a:schemeClr val="tx1"/>
              </a:solidFill>
              <a:effectLst/>
              <a:latin typeface="+mn-lt"/>
              <a:ea typeface="+mn-ea"/>
              <a:cs typeface="+mn-cs"/>
            </a:endParaRPr>
          </a:p>
          <a:p>
            <a:pPr lvl="1"/>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27</a:t>
            </a:fld>
            <a:endParaRPr lang="en-CA" dirty="0"/>
          </a:p>
        </p:txBody>
      </p:sp>
    </p:spTree>
    <p:extLst>
      <p:ext uri="{BB962C8B-B14F-4D97-AF65-F5344CB8AC3E}">
        <p14:creationId xmlns:p14="http://schemas.microsoft.com/office/powerpoint/2010/main" val="492680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CA" sz="1200" kern="1200" dirty="0" smtClean="0">
                <a:solidFill>
                  <a:schemeClr val="tx1"/>
                </a:solidFill>
                <a:effectLst/>
                <a:latin typeface="+mn-lt"/>
                <a:ea typeface="+mn-ea"/>
                <a:cs typeface="+mn-cs"/>
              </a:rPr>
              <a:t>If you operate a vehicle equipped with a sleeper berth, you have the option of splitting your daily off-duty time into two periods of qualifying sleeper berth time (time spent resting in the sleeper berth).</a:t>
            </a:r>
          </a:p>
          <a:p>
            <a:r>
              <a:rPr lang="en-US" sz="1200" b="0" i="0" u="none" strike="noStrike" kern="1200" baseline="0" dirty="0" smtClean="0">
                <a:solidFill>
                  <a:schemeClr val="tx1"/>
                </a:solidFill>
                <a:latin typeface="+mn-lt"/>
                <a:ea typeface="+mn-ea"/>
                <a:cs typeface="+mn-cs"/>
              </a:rPr>
              <a:t>For a </a:t>
            </a:r>
            <a:r>
              <a:rPr lang="en-US" sz="1200" b="1" i="0" u="none" strike="noStrike" kern="1200" baseline="0" dirty="0" smtClean="0">
                <a:solidFill>
                  <a:schemeClr val="tx1"/>
                </a:solidFill>
                <a:latin typeface="+mn-lt"/>
                <a:ea typeface="+mn-ea"/>
                <a:cs typeface="+mn-cs"/>
              </a:rPr>
              <a:t>single driver: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Each of the two periods must be at least 2 hours. </a:t>
            </a:r>
          </a:p>
          <a:p>
            <a:r>
              <a:rPr lang="en-US" sz="1200" b="0" i="0" u="none" strike="noStrike" kern="1200" baseline="0" dirty="0" smtClean="0">
                <a:solidFill>
                  <a:schemeClr val="tx1"/>
                </a:solidFill>
                <a:latin typeface="+mn-lt"/>
                <a:ea typeface="+mn-ea"/>
                <a:cs typeface="+mn-cs"/>
              </a:rPr>
              <a:t>The total of the two periods must be at least 10 hours.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a:t>
            </a:r>
            <a:r>
              <a:rPr lang="en-US" sz="1200" b="1" i="0" u="none" strike="noStrike" kern="1200" baseline="0" dirty="0" smtClean="0">
                <a:solidFill>
                  <a:schemeClr val="tx1"/>
                </a:solidFill>
                <a:latin typeface="+mn-lt"/>
                <a:ea typeface="+mn-ea"/>
                <a:cs typeface="+mn-cs"/>
              </a:rPr>
              <a:t>driver teams: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Each of the two periods must be at least 4 hours. </a:t>
            </a:r>
          </a:p>
          <a:p>
            <a:r>
              <a:rPr lang="en-US" sz="1200" b="0" i="0" u="none" strike="noStrike" kern="1200" baseline="0" dirty="0" smtClean="0">
                <a:solidFill>
                  <a:schemeClr val="tx1"/>
                </a:solidFill>
                <a:latin typeface="+mn-lt"/>
                <a:ea typeface="+mn-ea"/>
                <a:cs typeface="+mn-cs"/>
              </a:rPr>
              <a:t>The total of the two periods must be at least 8 hours. </a:t>
            </a:r>
          </a:p>
          <a:p>
            <a:r>
              <a:rPr lang="en-US" sz="1200" b="0" i="0" u="none" strike="noStrike" kern="1200" baseline="0" dirty="0" smtClean="0">
                <a:solidFill>
                  <a:schemeClr val="tx1"/>
                </a:solidFill>
                <a:latin typeface="+mn-lt"/>
                <a:ea typeface="+mn-ea"/>
                <a:cs typeface="+mn-cs"/>
              </a:rPr>
              <a:t>To switch back to a regular shift, the driver must take 8 consecutive hours off-duty.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a:t>
            </a:r>
            <a:r>
              <a:rPr lang="en-US" sz="1200" b="1" i="0" u="none" strike="noStrike" kern="1200" baseline="0" dirty="0" smtClean="0">
                <a:solidFill>
                  <a:schemeClr val="tx1"/>
                </a:solidFill>
                <a:latin typeface="+mn-lt"/>
                <a:ea typeface="+mn-ea"/>
                <a:cs typeface="+mn-cs"/>
              </a:rPr>
              <a:t>both </a:t>
            </a:r>
            <a:r>
              <a:rPr lang="en-US" sz="1200" b="0" i="0" u="none" strike="noStrike" kern="1200" baseline="0" dirty="0" smtClean="0">
                <a:solidFill>
                  <a:schemeClr val="tx1"/>
                </a:solidFill>
                <a:latin typeface="+mn-lt"/>
                <a:ea typeface="+mn-ea"/>
                <a:cs typeface="+mn-cs"/>
              </a:rPr>
              <a:t>single drivers and driver teams: </a:t>
            </a:r>
          </a:p>
          <a:p>
            <a:r>
              <a:rPr lang="en-US" sz="1200" b="0" i="0" u="none" strike="noStrike" kern="1200" baseline="0" dirty="0" smtClean="0">
                <a:solidFill>
                  <a:schemeClr val="tx1"/>
                </a:solidFill>
                <a:latin typeface="+mn-lt"/>
                <a:ea typeface="+mn-ea"/>
                <a:cs typeface="+mn-cs"/>
              </a:rPr>
              <a:t>Drivers must follow daily limits rules (see above). </a:t>
            </a:r>
          </a:p>
          <a:p>
            <a:r>
              <a:rPr lang="en-US" sz="1200" b="0" i="0" u="none" strike="noStrike" kern="1200" baseline="0" dirty="0" smtClean="0">
                <a:solidFill>
                  <a:schemeClr val="tx1"/>
                </a:solidFill>
                <a:latin typeface="+mn-lt"/>
                <a:ea typeface="+mn-ea"/>
                <a:cs typeface="+mn-cs"/>
              </a:rPr>
              <a:t>The total time in the periods immediately before and after each split off-duty period: </a:t>
            </a:r>
          </a:p>
          <a:p>
            <a:r>
              <a:rPr lang="en-US" sz="1200" b="0" i="0" u="none" strike="noStrike" kern="1200" baseline="0" dirty="0" smtClean="0">
                <a:solidFill>
                  <a:schemeClr val="tx1"/>
                </a:solidFill>
                <a:latin typeface="+mn-lt"/>
                <a:ea typeface="+mn-ea"/>
                <a:cs typeface="+mn-cs"/>
              </a:rPr>
              <a:t>Cannot exceed 13 hours driving time </a:t>
            </a:r>
          </a:p>
          <a:p>
            <a:r>
              <a:rPr lang="en-US" sz="1200" b="0" i="0" u="none" strike="noStrike" kern="1200" baseline="0" dirty="0" smtClean="0">
                <a:solidFill>
                  <a:schemeClr val="tx1"/>
                </a:solidFill>
                <a:latin typeface="+mn-lt"/>
                <a:ea typeface="+mn-ea"/>
                <a:cs typeface="+mn-cs"/>
              </a:rPr>
              <a:t>Cannot include driving time after the 14th hour of on-duty time </a:t>
            </a:r>
          </a:p>
          <a:p>
            <a:r>
              <a:rPr lang="en-US" sz="1200" b="0" i="0" u="none" strike="noStrike" kern="1200" baseline="0" dirty="0" smtClean="0">
                <a:solidFill>
                  <a:schemeClr val="tx1"/>
                </a:solidFill>
                <a:latin typeface="+mn-lt"/>
                <a:ea typeface="+mn-ea"/>
                <a:cs typeface="+mn-cs"/>
              </a:rPr>
              <a:t>Cannot exceed 16 hours </a:t>
            </a:r>
          </a:p>
          <a:p>
            <a:r>
              <a:rPr lang="en-US" sz="1200" b="0" i="0" u="none" strike="noStrike" kern="1200" baseline="0" dirty="0" smtClean="0">
                <a:solidFill>
                  <a:schemeClr val="tx1"/>
                </a:solidFill>
                <a:latin typeface="+mn-lt"/>
                <a:ea typeface="+mn-ea"/>
                <a:cs typeface="+mn-cs"/>
              </a:rPr>
              <a:t>None of the daily off-duty time can be deferred to the next day. </a:t>
            </a:r>
          </a:p>
        </p:txBody>
      </p:sp>
      <p:sp>
        <p:nvSpPr>
          <p:cNvPr id="4" name="Slide Number Placeholder 3"/>
          <p:cNvSpPr>
            <a:spLocks noGrp="1"/>
          </p:cNvSpPr>
          <p:nvPr>
            <p:ph type="sldNum" sz="quarter" idx="10"/>
          </p:nvPr>
        </p:nvSpPr>
        <p:spPr/>
        <p:txBody>
          <a:bodyPr/>
          <a:lstStyle/>
          <a:p>
            <a:fld id="{D2AAB52B-0897-46EF-ACB7-C2A1E9716B33}" type="slidenum">
              <a:rPr lang="en-CA" smtClean="0"/>
              <a:t>28</a:t>
            </a:fld>
            <a:endParaRPr lang="en-CA" dirty="0"/>
          </a:p>
        </p:txBody>
      </p:sp>
    </p:spTree>
    <p:extLst>
      <p:ext uri="{BB962C8B-B14F-4D97-AF65-F5344CB8AC3E}">
        <p14:creationId xmlns:p14="http://schemas.microsoft.com/office/powerpoint/2010/main" val="27194722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SAY: </a:t>
            </a:r>
            <a:r>
              <a:rPr lang="en-CA" sz="1200" kern="1200" dirty="0" smtClean="0">
                <a:solidFill>
                  <a:schemeClr val="tx1"/>
                </a:solidFill>
                <a:effectLst/>
                <a:latin typeface="+mn-lt"/>
                <a:ea typeface="+mn-ea"/>
                <a:cs typeface="+mn-cs"/>
              </a:rPr>
              <a:t>A shift is a period of time when you are on the job. A shift can last up to 16 hours. There must be eight hours of off-duty time between shifts.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In a shift, you:</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Can drive 13 hours maximum</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Can be on-duty 14 hours maximum</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Cannot drive after 16 hours from the start of a shift</a:t>
            </a:r>
            <a:endParaRPr lang="en-CA"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29</a:t>
            </a:fld>
            <a:endParaRPr lang="en-CA" dirty="0"/>
          </a:p>
        </p:txBody>
      </p:sp>
    </p:spTree>
    <p:extLst>
      <p:ext uri="{BB962C8B-B14F-4D97-AF65-F5344CB8AC3E}">
        <p14:creationId xmlns:p14="http://schemas.microsoft.com/office/powerpoint/2010/main" val="3884982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CA" dirty="0" smtClean="0">
                <a:solidFill>
                  <a:schemeClr val="tx1">
                    <a:lumMod val="75000"/>
                    <a:lumOff val="25000"/>
                  </a:schemeClr>
                </a:solidFill>
              </a:rPr>
              <a:t>After</a:t>
            </a:r>
            <a:r>
              <a:rPr lang="en-CA" baseline="0" dirty="0" smtClean="0">
                <a:solidFill>
                  <a:schemeClr val="tx1">
                    <a:lumMod val="75000"/>
                    <a:lumOff val="25000"/>
                  </a:schemeClr>
                </a:solidFill>
              </a:rPr>
              <a:t> the last class, you were asked to complete the Lesson 7 Exercise Book.</a:t>
            </a:r>
            <a:endParaRPr lang="en-CA" dirty="0" smtClean="0">
              <a:solidFill>
                <a:schemeClr val="tx1">
                  <a:lumMod val="75000"/>
                  <a:lumOff val="25000"/>
                </a:schemeClr>
              </a:solidFill>
            </a:endParaRPr>
          </a:p>
          <a:p>
            <a:endParaRPr lang="en-US" b="1" baseline="0" dirty="0" smtClean="0"/>
          </a:p>
          <a:p>
            <a:r>
              <a:rPr lang="en-US" baseline="0" dirty="0" smtClean="0"/>
              <a:t>Do you have any questions about those exercises?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Calibri Light" panose="020F0302020204030204" pitchFamily="34" charset="0"/>
                <a:ea typeface="+mn-ea"/>
                <a:cs typeface="+mn-cs"/>
              </a:rPr>
              <a:t>Do: </a:t>
            </a:r>
            <a:r>
              <a:rPr lang="en-US" sz="1200" kern="1200" dirty="0" smtClean="0">
                <a:solidFill>
                  <a:schemeClr val="tx1"/>
                </a:solidFill>
                <a:effectLst/>
                <a:latin typeface="Calibri Light" panose="020F0302020204030204" pitchFamily="34" charset="0"/>
                <a:ea typeface="+mn-ea"/>
                <a:cs typeface="+mn-cs"/>
              </a:rPr>
              <a:t>Review the answers for each exercise, using the Exercise Book - Answer Key.</a:t>
            </a:r>
            <a:endParaRPr lang="en-CA" sz="1200" kern="1200" dirty="0" smtClean="0">
              <a:solidFill>
                <a:schemeClr val="tx1"/>
              </a:solidFill>
              <a:effectLst/>
              <a:latin typeface="Calibri Light" panose="020F0302020204030204" pitchFamily="34" charset="0"/>
              <a:ea typeface="+mn-ea"/>
              <a:cs typeface="+mn-cs"/>
            </a:endParaRPr>
          </a:p>
          <a:p>
            <a:endParaRPr lang="en-US" baseline="0" dirty="0" smtClean="0"/>
          </a:p>
          <a:p>
            <a:endParaRPr lang="en-US" sz="1200" baseline="0" dirty="0" smtClean="0">
              <a:solidFill>
                <a:schemeClr val="tx1">
                  <a:lumMod val="75000"/>
                  <a:lumOff val="25000"/>
                </a:schemeClr>
              </a:solidFill>
              <a:latin typeface="Calibri Light" panose="020F03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3</a:t>
            </a:fld>
            <a:endParaRPr lang="en-CA" dirty="0"/>
          </a:p>
        </p:txBody>
      </p:sp>
    </p:spTree>
    <p:extLst>
      <p:ext uri="{BB962C8B-B14F-4D97-AF65-F5344CB8AC3E}">
        <p14:creationId xmlns:p14="http://schemas.microsoft.com/office/powerpoint/2010/main" val="734998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SAY: </a:t>
            </a:r>
            <a:r>
              <a:rPr lang="en-CA" sz="1200" kern="1200" dirty="0" smtClean="0">
                <a:solidFill>
                  <a:schemeClr val="tx1"/>
                </a:solidFill>
                <a:effectLst/>
                <a:latin typeface="+mn-lt"/>
                <a:ea typeface="+mn-ea"/>
                <a:cs typeface="+mn-cs"/>
              </a:rPr>
              <a:t>A cycle is a series of shifts and off-duty time. There are two lengths of cycles: Cycle 1 is seven consecutive days; Cycle 2 is 14 consecutive days. </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In Cycle 1 (7 days), you:</a:t>
            </a:r>
          </a:p>
          <a:p>
            <a:pPr marL="628650" lvl="1"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Can have 70 hours of on-duty time maximum </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In Cycle 2 (14 days), you:</a:t>
            </a:r>
          </a:p>
          <a:p>
            <a:pPr marL="628650" lvl="1"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Can have on-duty time of 120 hours maximum</a:t>
            </a:r>
          </a:p>
          <a:p>
            <a:pPr marL="628650" lvl="1"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Must take a minimum of 24 consecutive hours of off-duty time before the 70</a:t>
            </a:r>
            <a:r>
              <a:rPr lang="en-CA" sz="1200" u="none" strike="noStrike" kern="1200" baseline="30000" dirty="0" smtClean="0">
                <a:solidFill>
                  <a:schemeClr val="tx1"/>
                </a:solidFill>
                <a:effectLst/>
                <a:latin typeface="+mn-lt"/>
                <a:ea typeface="+mn-ea"/>
                <a:cs typeface="+mn-cs"/>
              </a:rPr>
              <a:t>th</a:t>
            </a:r>
            <a:r>
              <a:rPr lang="en-CA" sz="1200" u="none" strike="noStrike" kern="1200" dirty="0" smtClean="0">
                <a:solidFill>
                  <a:schemeClr val="tx1"/>
                </a:solidFill>
                <a:effectLst/>
                <a:latin typeface="+mn-lt"/>
                <a:ea typeface="+mn-ea"/>
                <a:cs typeface="+mn-cs"/>
              </a:rPr>
              <a:t> hour of on-duty time</a:t>
            </a:r>
          </a:p>
          <a:p>
            <a:pPr marL="628650" lvl="1" indent="-171450">
              <a:buFont typeface="Arial" panose="020B0604020202020204" pitchFamily="34" charset="0"/>
              <a:buChar char="•"/>
            </a:pPr>
            <a:endParaRPr lang="en-US" sz="1200" u="none" strike="noStrike" kern="1200" dirty="0" smtClean="0">
              <a:solidFill>
                <a:schemeClr val="tx1"/>
              </a:solidFill>
              <a:effectLst/>
              <a:latin typeface="+mn-lt"/>
              <a:ea typeface="+mn-ea"/>
              <a:cs typeface="+mn-cs"/>
            </a:endParaRPr>
          </a:p>
          <a:p>
            <a:pPr marL="628650" lvl="1" indent="-171450">
              <a:buFont typeface="Arial" panose="020B0604020202020204" pitchFamily="34" charset="0"/>
              <a:buChar char="•"/>
            </a:pPr>
            <a:endParaRPr lang="en-US" sz="1200" u="none" strike="noStrike" kern="1200" dirty="0" smtClean="0">
              <a:solidFill>
                <a:schemeClr val="tx1"/>
              </a:solidFill>
              <a:effectLst/>
              <a:latin typeface="+mn-lt"/>
              <a:ea typeface="+mn-ea"/>
              <a:cs typeface="+mn-cs"/>
            </a:endParaRPr>
          </a:p>
          <a:p>
            <a:pPr marL="0" indent="0">
              <a:buFont typeface="Arial" panose="020B0604020202020204" pitchFamily="34" charset="0"/>
              <a:buNone/>
            </a:pPr>
            <a:r>
              <a:rPr lang="en-CA" sz="1200" u="none" strike="noStrike" kern="1200" dirty="0" smtClean="0">
                <a:solidFill>
                  <a:schemeClr val="tx1"/>
                </a:solidFill>
                <a:effectLst/>
                <a:latin typeface="+mn-lt"/>
                <a:ea typeface="+mn-ea"/>
                <a:cs typeface="+mn-cs"/>
              </a:rPr>
              <a:t>Other rules:</a:t>
            </a:r>
          </a:p>
          <a:p>
            <a:pPr marL="17145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You can switch cycles if you reset your accumulated hours to zero:</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A Cycle 1 driver can reset by taking 36 consecutive hours off-duty</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A Cycle 2 driver can reset by taking 72 consecutive hours off-duty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You cannot move from one cycle to the other without resetting your accumulated hours.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You must take at least 24 consecutive hours off-duty every 14 days, whether you are in Cycle 1 or 2.</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You cannot drive unless you have taken at least 24 consecutive hours off in the preceding 14 days.</a:t>
            </a:r>
          </a:p>
          <a:p>
            <a:pPr marL="0" indent="0">
              <a:buFont typeface="Arial" panose="020B0604020202020204" pitchFamily="34" charset="0"/>
              <a:buNone/>
            </a:pPr>
            <a:endParaRPr lang="en-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endParaRPr lang="en-US" sz="12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30</a:t>
            </a:fld>
            <a:endParaRPr lang="en-CA" dirty="0"/>
          </a:p>
        </p:txBody>
      </p:sp>
    </p:spTree>
    <p:extLst>
      <p:ext uri="{BB962C8B-B14F-4D97-AF65-F5344CB8AC3E}">
        <p14:creationId xmlns:p14="http://schemas.microsoft.com/office/powerpoint/2010/main" val="2361635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DO:  </a:t>
            </a:r>
            <a:r>
              <a:rPr lang="en-US" sz="1200" b="0" kern="1200" dirty="0" smtClean="0">
                <a:solidFill>
                  <a:schemeClr val="tx1"/>
                </a:solidFill>
                <a:effectLst/>
                <a:latin typeface="+mn-lt"/>
                <a:ea typeface="+mn-ea"/>
                <a:cs typeface="+mn-cs"/>
              </a:rPr>
              <a:t>Calendar displays blank</a:t>
            </a:r>
            <a:r>
              <a:rPr lang="en-US" sz="1200" b="0" kern="1200" baseline="0" dirty="0" smtClean="0">
                <a:solidFill>
                  <a:schemeClr val="tx1"/>
                </a:solidFill>
                <a:effectLst/>
                <a:latin typeface="+mn-lt"/>
                <a:ea typeface="+mn-ea"/>
                <a:cs typeface="+mn-cs"/>
              </a:rPr>
              <a:t> – click to reveal after explaining the situation.</a:t>
            </a:r>
            <a:endParaRPr lang="en-CA" sz="1200" b="0" kern="1200" dirty="0" smtClean="0">
              <a:solidFill>
                <a:schemeClr val="tx1"/>
              </a:solidFill>
              <a:effectLst/>
              <a:latin typeface="+mn-lt"/>
              <a:ea typeface="+mn-ea"/>
              <a:cs typeface="+mn-cs"/>
            </a:endParaRPr>
          </a:p>
          <a:p>
            <a:endParaRPr lang="en-CA" sz="1200" b="1"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SAY:</a:t>
            </a:r>
            <a:r>
              <a:rPr lang="en-CA"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You can switch cycles if they reset their accumulated hours to zero:</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A Cycle 1 driver can reset by taking 36 consecutive hours off-duty</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A Cycle 2 driver can reset by taking 72 consecutive hours off-duty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You cannot move from one cycle to the other without resetting your accumulated hours.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You must take at least 24 consecutive hours off-duty every 14 days, whether you are in Cycle 1 or 2.</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You</a:t>
            </a:r>
            <a:r>
              <a:rPr lang="en-CA" sz="1200" u="none" strike="noStrike" kern="1200" baseline="0" dirty="0" smtClean="0">
                <a:solidFill>
                  <a:schemeClr val="tx1"/>
                </a:solidFill>
                <a:effectLst/>
                <a:latin typeface="+mn-lt"/>
                <a:ea typeface="+mn-ea"/>
                <a:cs typeface="+mn-cs"/>
              </a:rPr>
              <a:t> </a:t>
            </a:r>
            <a:r>
              <a:rPr lang="en-CA" sz="1200" u="none" strike="noStrike" kern="1200" dirty="0" smtClean="0">
                <a:solidFill>
                  <a:schemeClr val="tx1"/>
                </a:solidFill>
                <a:effectLst/>
                <a:latin typeface="+mn-lt"/>
                <a:ea typeface="+mn-ea"/>
                <a:cs typeface="+mn-cs"/>
              </a:rPr>
              <a:t>cannot drive unless you have taken at least 24 consecutive hours off in the preceding 14 days.</a:t>
            </a:r>
          </a:p>
          <a:p>
            <a:pPr marL="171450" indent="-171450">
              <a:buFont typeface="Arial" panose="020B0604020202020204" pitchFamily="34" charset="0"/>
              <a:buChar char="•"/>
            </a:pP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effectLst/>
                <a:latin typeface="+mn-lt"/>
                <a:ea typeface="+mn-ea"/>
                <a:cs typeface="+mn-cs"/>
              </a:rPr>
              <a:t>DO:</a:t>
            </a:r>
            <a:r>
              <a:rPr lang="en-CA" sz="1200" b="1" kern="1200" baseline="0" dirty="0" smtClean="0">
                <a:solidFill>
                  <a:schemeClr val="tx1"/>
                </a:solidFill>
                <a:effectLst/>
                <a:latin typeface="+mn-lt"/>
                <a:ea typeface="+mn-ea"/>
                <a:cs typeface="+mn-cs"/>
              </a:rPr>
              <a:t> </a:t>
            </a:r>
            <a:r>
              <a:rPr lang="en-CA" sz="1200" kern="1200" baseline="0" dirty="0" smtClean="0">
                <a:solidFill>
                  <a:schemeClr val="tx1"/>
                </a:solidFill>
                <a:effectLst/>
                <a:latin typeface="+mn-lt"/>
                <a:ea typeface="+mn-ea"/>
                <a:cs typeface="+mn-cs"/>
              </a:rPr>
              <a:t>Tell students the scenario then ask them how </a:t>
            </a:r>
            <a:r>
              <a:rPr lang="en-CA" sz="1200" b="0" kern="1200" baseline="0" dirty="0" smtClean="0">
                <a:solidFill>
                  <a:schemeClr val="tx1"/>
                </a:solidFill>
                <a:effectLst/>
                <a:latin typeface="+mn-lt"/>
                <a:ea typeface="+mn-ea"/>
                <a:cs typeface="+mn-cs"/>
              </a:rPr>
              <a:t>much time is the driver required to be off-duty.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1" kern="1200" baseline="0" dirty="0" smtClean="0">
                <a:solidFill>
                  <a:schemeClr val="tx1"/>
                </a:solidFill>
                <a:effectLst/>
                <a:latin typeface="+mn-lt"/>
                <a:ea typeface="+mn-ea"/>
                <a:cs typeface="+mn-cs"/>
              </a:rPr>
              <a:t>Click to reveal the answer.</a:t>
            </a:r>
          </a:p>
          <a:p>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SAY:</a:t>
            </a:r>
            <a:r>
              <a:rPr lang="en-CA" sz="1200" b="1"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You are on-duty for 14 days, but do not reach the Cycle 1 or Cycle 2 limit. In this case how</a:t>
            </a:r>
            <a:r>
              <a:rPr lang="en-CA" sz="1200" kern="1200" baseline="0" dirty="0" smtClean="0">
                <a:solidFill>
                  <a:schemeClr val="tx1"/>
                </a:solidFill>
                <a:effectLst/>
                <a:latin typeface="+mn-lt"/>
                <a:ea typeface="+mn-ea"/>
                <a:cs typeface="+mn-cs"/>
              </a:rPr>
              <a:t> many off-duty hours are taken </a:t>
            </a:r>
            <a:r>
              <a:rPr lang="en-CA" sz="1200" kern="1200" dirty="0" smtClean="0">
                <a:solidFill>
                  <a:schemeClr val="tx1"/>
                </a:solidFill>
                <a:effectLst/>
                <a:latin typeface="+mn-lt"/>
                <a:ea typeface="+mn-ea"/>
                <a:cs typeface="+mn-cs"/>
              </a:rPr>
              <a:t>before driving again?</a:t>
            </a:r>
          </a:p>
        </p:txBody>
      </p:sp>
      <p:sp>
        <p:nvSpPr>
          <p:cNvPr id="4" name="Slide Number Placeholder 3"/>
          <p:cNvSpPr>
            <a:spLocks noGrp="1"/>
          </p:cNvSpPr>
          <p:nvPr>
            <p:ph type="sldNum" sz="quarter" idx="10"/>
          </p:nvPr>
        </p:nvSpPr>
        <p:spPr/>
        <p:txBody>
          <a:bodyPr/>
          <a:lstStyle/>
          <a:p>
            <a:fld id="{D2AAB52B-0897-46EF-ACB7-C2A1E9716B33}" type="slidenum">
              <a:rPr lang="en-CA" smtClean="0"/>
              <a:t>31</a:t>
            </a:fld>
            <a:endParaRPr lang="en-CA" dirty="0"/>
          </a:p>
        </p:txBody>
      </p:sp>
    </p:spTree>
    <p:extLst>
      <p:ext uri="{BB962C8B-B14F-4D97-AF65-F5344CB8AC3E}">
        <p14:creationId xmlns:p14="http://schemas.microsoft.com/office/powerpoint/2010/main" val="36255294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DO:</a:t>
            </a:r>
            <a:r>
              <a:rPr lang="en-CA" sz="1200" b="1" kern="1200" baseline="0" dirty="0" smtClean="0">
                <a:solidFill>
                  <a:schemeClr val="tx1"/>
                </a:solidFill>
                <a:effectLst/>
                <a:latin typeface="+mn-lt"/>
                <a:ea typeface="+mn-ea"/>
                <a:cs typeface="+mn-cs"/>
              </a:rPr>
              <a:t> </a:t>
            </a:r>
            <a:r>
              <a:rPr lang="en-CA" sz="1200" b="0" kern="1200" baseline="0" dirty="0" smtClean="0">
                <a:solidFill>
                  <a:schemeClr val="tx1"/>
                </a:solidFill>
                <a:effectLst/>
                <a:latin typeface="+mn-lt"/>
                <a:ea typeface="+mn-ea"/>
                <a:cs typeface="+mn-cs"/>
              </a:rPr>
              <a:t>Walk through the deferral scenario using this log as an example.</a:t>
            </a:r>
            <a:endParaRPr lang="en-CA"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32</a:t>
            </a:fld>
            <a:endParaRPr lang="en-CA" dirty="0"/>
          </a:p>
        </p:txBody>
      </p:sp>
    </p:spTree>
    <p:extLst>
      <p:ext uri="{BB962C8B-B14F-4D97-AF65-F5344CB8AC3E}">
        <p14:creationId xmlns:p14="http://schemas.microsoft.com/office/powerpoint/2010/main" val="34844332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CA" sz="1200" kern="1200" dirty="0" smtClean="0">
                <a:solidFill>
                  <a:schemeClr val="tx1"/>
                </a:solidFill>
                <a:effectLst/>
                <a:latin typeface="+mn-lt"/>
                <a:ea typeface="+mn-ea"/>
                <a:cs typeface="+mn-cs"/>
              </a:rPr>
              <a:t>HoS can be extended in the following situations:</a:t>
            </a:r>
          </a:p>
          <a:p>
            <a:pPr marL="171450" lvl="0" indent="-171450">
              <a:buFont typeface="Arial" panose="020B0604020202020204" pitchFamily="34" charset="0"/>
              <a:buChar char="•"/>
            </a:pPr>
            <a:r>
              <a:rPr lang="en-CA" sz="1200" b="0" u="none" strike="noStrike" kern="1200" dirty="0" smtClean="0">
                <a:solidFill>
                  <a:schemeClr val="tx1"/>
                </a:solidFill>
                <a:effectLst/>
                <a:latin typeface="+mn-lt"/>
                <a:ea typeface="+mn-ea"/>
                <a:cs typeface="+mn-cs"/>
              </a:rPr>
              <a:t>Emergencies</a:t>
            </a:r>
            <a:r>
              <a:rPr lang="en-CA" sz="1200" u="none" strike="noStrike" kern="1200" dirty="0" smtClean="0">
                <a:solidFill>
                  <a:schemeClr val="tx1"/>
                </a:solidFill>
                <a:effectLst/>
                <a:latin typeface="+mn-lt"/>
                <a:ea typeface="+mn-ea"/>
                <a:cs typeface="+mn-cs"/>
              </a:rPr>
              <a:t> - You may require more driving time to provide safety to occupants and other drivers in an emergency. You must stop at the </a:t>
            </a:r>
            <a:r>
              <a:rPr lang="en-CA" sz="1200" b="0" u="none" strike="noStrike" kern="1200" dirty="0" smtClean="0">
                <a:solidFill>
                  <a:schemeClr val="tx1"/>
                </a:solidFill>
                <a:effectLst/>
                <a:latin typeface="+mn-lt"/>
                <a:ea typeface="+mn-ea"/>
                <a:cs typeface="+mn-cs"/>
              </a:rPr>
              <a:t>first safe place. </a:t>
            </a:r>
          </a:p>
          <a:p>
            <a:pPr marL="171450" lvl="0" indent="-171450">
              <a:buFont typeface="Arial" panose="020B0604020202020204" pitchFamily="34" charset="0"/>
              <a:buChar char="•"/>
            </a:pPr>
            <a:r>
              <a:rPr lang="en-CA" sz="1200" b="0" u="none" strike="noStrike" kern="1200" dirty="0" smtClean="0">
                <a:solidFill>
                  <a:schemeClr val="tx1"/>
                </a:solidFill>
                <a:effectLst/>
                <a:latin typeface="+mn-lt"/>
                <a:ea typeface="+mn-ea"/>
                <a:cs typeface="+mn-cs"/>
              </a:rPr>
              <a:t>Adverse Driving Conditions -</a:t>
            </a:r>
            <a:r>
              <a:rPr lang="en-CA" sz="1200" u="none" strike="noStrike" kern="1200" dirty="0" smtClean="0">
                <a:solidFill>
                  <a:schemeClr val="tx1"/>
                </a:solidFill>
                <a:effectLst/>
                <a:latin typeface="+mn-lt"/>
                <a:ea typeface="+mn-ea"/>
                <a:cs typeface="+mn-cs"/>
              </a:rPr>
              <a:t> You can extend driving time and reduce off-duty time because of bad weather or road conditions if:</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Driving, on-duty, and elapsed time in the cycle are not extended more than </a:t>
            </a:r>
            <a:r>
              <a:rPr lang="en-CA" sz="1200" b="1" kern="1200" dirty="0" smtClean="0">
                <a:solidFill>
                  <a:schemeClr val="tx1"/>
                </a:solidFill>
                <a:effectLst/>
                <a:latin typeface="+mn-lt"/>
                <a:ea typeface="+mn-ea"/>
                <a:cs typeface="+mn-cs"/>
              </a:rPr>
              <a:t>two hours</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You still take the required eight consecutive hours of off-duty time</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The trip could have been completed under normal driving conditions</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The conditions were unknown by you or the carrier before the driver </a:t>
            </a:r>
            <a:r>
              <a:rPr lang="en-CA" sz="1200" b="0" kern="1200" dirty="0" smtClean="0">
                <a:solidFill>
                  <a:schemeClr val="tx1"/>
                </a:solidFill>
                <a:effectLst/>
                <a:latin typeface="+mn-lt"/>
                <a:ea typeface="+mn-ea"/>
                <a:cs typeface="+mn-cs"/>
              </a:rPr>
              <a:t>began driving.</a:t>
            </a:r>
          </a:p>
          <a:p>
            <a:pPr marL="171450" lvl="0" indent="-171450">
              <a:buFont typeface="Arial" panose="020B0604020202020204" pitchFamily="34" charset="0"/>
              <a:buChar char="•"/>
            </a:pPr>
            <a:r>
              <a:rPr lang="en-CA" sz="1200" b="0" u="none" strike="noStrike" kern="1200" dirty="0" smtClean="0">
                <a:solidFill>
                  <a:schemeClr val="tx1"/>
                </a:solidFill>
                <a:effectLst/>
                <a:latin typeface="+mn-lt"/>
                <a:ea typeface="+mn-ea"/>
                <a:cs typeface="+mn-cs"/>
              </a:rPr>
              <a:t>Winter Road Permits </a:t>
            </a:r>
            <a:r>
              <a:rPr lang="en-CA" sz="1200" u="none" strike="noStrike" kern="1200" dirty="0" smtClean="0">
                <a:solidFill>
                  <a:schemeClr val="tx1"/>
                </a:solidFill>
                <a:effectLst/>
                <a:latin typeface="+mn-lt"/>
                <a:ea typeface="+mn-ea"/>
                <a:cs typeface="+mn-cs"/>
              </a:rPr>
              <a:t>– These permits allow you to extend the 13 hours driving and 14 hours on-duty limits when driving on winter roads, for up to 5 hours after leaving the winter road system to reach the home terminal or a safe place to rest. You must take at least eight consecutive hours of off-duty time before exceeding these limits. </a:t>
            </a:r>
          </a:p>
          <a:p>
            <a:pPr marL="171450" lvl="0" indent="-171450">
              <a:buFont typeface="Arial" panose="020B0604020202020204" pitchFamily="34" charset="0"/>
              <a:buChar char="•"/>
            </a:pPr>
            <a:endParaRPr lang="en-CA" sz="1200" u="none" strike="noStrike" kern="1200" dirty="0" smtClean="0">
              <a:solidFill>
                <a:schemeClr val="tx1"/>
              </a:solidFill>
              <a:effectLst/>
              <a:latin typeface="+mn-lt"/>
              <a:ea typeface="+mn-ea"/>
              <a:cs typeface="+mn-cs"/>
            </a:endParaRPr>
          </a:p>
          <a:p>
            <a:pPr marL="0" lvl="0" indent="0">
              <a:buFont typeface="Arial" panose="020B0604020202020204" pitchFamily="34" charset="0"/>
              <a:buNone/>
            </a:pPr>
            <a:r>
              <a:rPr lang="en-US" b="1" dirty="0" smtClean="0"/>
              <a:t>SAY: </a:t>
            </a:r>
            <a:r>
              <a:rPr lang="en-US" b="0" dirty="0" smtClean="0"/>
              <a:t>What</a:t>
            </a:r>
            <a:r>
              <a:rPr lang="en-US" b="0" baseline="0" dirty="0" smtClean="0"/>
              <a:t> constitutes overtime can vary due to the overtime policies of different companies. Some companies base overtime on mileage, while others base it on hours of service. Confirm what constitutes as overtime with your operator.</a:t>
            </a:r>
            <a:endParaRPr lang="en-CA" sz="1200" b="0" u="none" strike="noStrike"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33</a:t>
            </a:fld>
            <a:endParaRPr lang="en-CA" dirty="0"/>
          </a:p>
        </p:txBody>
      </p:sp>
    </p:spTree>
    <p:extLst>
      <p:ext uri="{BB962C8B-B14F-4D97-AF65-F5344CB8AC3E}">
        <p14:creationId xmlns:p14="http://schemas.microsoft.com/office/powerpoint/2010/main" val="36370253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kern="1200" dirty="0" smtClean="0">
                <a:solidFill>
                  <a:schemeClr val="tx1"/>
                </a:solidFill>
                <a:effectLst/>
                <a:latin typeface="+mn-lt"/>
                <a:ea typeface="+mn-ea"/>
                <a:cs typeface="+mn-cs"/>
              </a:rPr>
              <a:t>DO:</a:t>
            </a:r>
            <a:r>
              <a:rPr lang="en-US" sz="1200" b="1" u="none" strike="noStrike" kern="1200" baseline="0" dirty="0" smtClean="0">
                <a:solidFill>
                  <a:schemeClr val="tx1"/>
                </a:solidFill>
                <a:effectLst/>
                <a:latin typeface="+mn-lt"/>
                <a:ea typeface="+mn-ea"/>
                <a:cs typeface="+mn-cs"/>
              </a:rPr>
              <a:t> </a:t>
            </a:r>
            <a:r>
              <a:rPr lang="en-US" sz="1200" b="0" u="none" strike="noStrike" kern="1200" baseline="0" dirty="0" smtClean="0">
                <a:solidFill>
                  <a:schemeClr val="tx1"/>
                </a:solidFill>
                <a:effectLst/>
                <a:latin typeface="+mn-lt"/>
                <a:ea typeface="+mn-ea"/>
                <a:cs typeface="+mn-cs"/>
              </a:rPr>
              <a:t>Read slide</a:t>
            </a:r>
            <a:endParaRPr lang="en-US" sz="1200" b="1" u="none" strike="noStrike"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34</a:t>
            </a:fld>
            <a:endParaRPr lang="en-CA" dirty="0"/>
          </a:p>
        </p:txBody>
      </p:sp>
    </p:spTree>
    <p:extLst>
      <p:ext uri="{BB962C8B-B14F-4D97-AF65-F5344CB8AC3E}">
        <p14:creationId xmlns:p14="http://schemas.microsoft.com/office/powerpoint/2010/main" val="17691442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SAY:  </a:t>
            </a:r>
            <a:r>
              <a:rPr lang="en-CA" sz="1200" b="0" kern="1200" dirty="0" smtClean="0">
                <a:solidFill>
                  <a:schemeClr val="tx1"/>
                </a:solidFill>
                <a:effectLst/>
                <a:latin typeface="+mn-lt"/>
                <a:ea typeface="+mn-ea"/>
                <a:cs typeface="+mn-cs"/>
              </a:rPr>
              <a:t>You</a:t>
            </a:r>
            <a:r>
              <a:rPr lang="en-CA" sz="1200" kern="1200" dirty="0" smtClean="0">
                <a:solidFill>
                  <a:schemeClr val="tx1"/>
                </a:solidFill>
                <a:effectLst/>
                <a:latin typeface="+mn-lt"/>
                <a:ea typeface="+mn-ea"/>
                <a:cs typeface="+mn-cs"/>
              </a:rPr>
              <a:t> are required by regulation to record your on-duty and off-duty time in a daily log.</a:t>
            </a:r>
          </a:p>
          <a:p>
            <a:r>
              <a:rPr lang="en-CA" sz="1200" kern="1200" dirty="0" smtClean="0">
                <a:solidFill>
                  <a:schemeClr val="tx1"/>
                </a:solidFill>
                <a:effectLst/>
                <a:latin typeface="+mn-lt"/>
                <a:ea typeface="+mn-ea"/>
                <a:cs typeface="+mn-cs"/>
              </a:rPr>
              <a:t>Information</a:t>
            </a:r>
            <a:r>
              <a:rPr lang="en-CA" sz="1200" kern="1200" baseline="0" dirty="0" smtClean="0">
                <a:solidFill>
                  <a:schemeClr val="tx1"/>
                </a:solidFill>
                <a:effectLst/>
                <a:latin typeface="+mn-lt"/>
                <a:ea typeface="+mn-ea"/>
                <a:cs typeface="+mn-cs"/>
              </a:rPr>
              <a:t> required in d</a:t>
            </a:r>
            <a:r>
              <a:rPr lang="en-CA" sz="1200" kern="1200" dirty="0" smtClean="0">
                <a:solidFill>
                  <a:schemeClr val="tx1"/>
                </a:solidFill>
                <a:effectLst/>
                <a:latin typeface="+mn-lt"/>
                <a:ea typeface="+mn-ea"/>
                <a:cs typeface="+mn-cs"/>
              </a:rPr>
              <a:t>aily </a:t>
            </a:r>
            <a:r>
              <a:rPr lang="en-CA" sz="1200" kern="1200" dirty="0" smtClean="0">
                <a:solidFill>
                  <a:schemeClr val="tx1"/>
                </a:solidFill>
                <a:effectLst/>
                <a:latin typeface="+mn-lt"/>
                <a:ea typeface="+mn-ea"/>
                <a:cs typeface="+mn-cs"/>
              </a:rPr>
              <a:t>logs include:</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Basic information identifying you, your truck and your </a:t>
            </a:r>
            <a:r>
              <a:rPr lang="en-CA" sz="1200" u="none" strike="noStrike" kern="1200" dirty="0" smtClean="0">
                <a:solidFill>
                  <a:schemeClr val="tx1"/>
                </a:solidFill>
                <a:effectLst/>
                <a:latin typeface="+mn-lt"/>
                <a:ea typeface="+mn-ea"/>
                <a:cs typeface="+mn-cs"/>
              </a:rPr>
              <a:t>carrier, your signature (at the end of the day) </a:t>
            </a:r>
            <a:endParaRPr lang="en-CA" sz="1200" u="none" strike="noStrike"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The date, the cycle, driving start and end </a:t>
            </a:r>
            <a:r>
              <a:rPr lang="en-CA" sz="1200" u="none" strike="noStrike" kern="1200" dirty="0" smtClean="0">
                <a:solidFill>
                  <a:schemeClr val="tx1"/>
                </a:solidFill>
                <a:effectLst/>
                <a:latin typeface="+mn-lt"/>
                <a:ea typeface="+mn-ea"/>
                <a:cs typeface="+mn-cs"/>
              </a:rPr>
              <a:t>times</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Distance </a:t>
            </a:r>
            <a:r>
              <a:rPr lang="en-CA" sz="1200" u="none" strike="noStrike" kern="1200" dirty="0" smtClean="0">
                <a:solidFill>
                  <a:schemeClr val="tx1"/>
                </a:solidFill>
                <a:effectLst/>
                <a:latin typeface="+mn-lt"/>
                <a:ea typeface="+mn-ea"/>
                <a:cs typeface="+mn-cs"/>
              </a:rPr>
              <a:t>covered (odometer readings) for the day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A log grid indicating hours spent for each duty status:</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Off-duty time (not sleeper berth time)</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Sleeper berth time</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Driving time</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On-duty time (non-driving)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A Remarks section, where you record:</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Explanations for off-duty deferrals (and indication if the referral is for Day 1 or Day 2)</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Limit exemptions (for emergencies, adverse driving conditions, or winter road permits)</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Geographical location of each change of duty </a:t>
            </a:r>
            <a:r>
              <a:rPr lang="en-CA" sz="1200" kern="1200" dirty="0" smtClean="0">
                <a:solidFill>
                  <a:schemeClr val="tx1"/>
                </a:solidFill>
                <a:effectLst/>
                <a:latin typeface="+mn-lt"/>
                <a:ea typeface="+mn-ea"/>
                <a:cs typeface="+mn-cs"/>
              </a:rPr>
              <a:t>status</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Supporting documents may include:</a:t>
            </a:r>
          </a:p>
          <a:p>
            <a:pPr marL="628650" lvl="1"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Bills of lading</a:t>
            </a:r>
          </a:p>
          <a:p>
            <a:pPr marL="628650" lvl="1"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Shipping documents</a:t>
            </a:r>
          </a:p>
          <a:p>
            <a:pPr marL="628650" lvl="1"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Fuel and accommodations receipts for expenses incurred en route.</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You </a:t>
            </a:r>
            <a:r>
              <a:rPr lang="en-CA" sz="1200" kern="1200" dirty="0" smtClean="0">
                <a:solidFill>
                  <a:schemeClr val="tx1"/>
                </a:solidFill>
                <a:effectLst/>
                <a:latin typeface="+mn-lt"/>
                <a:ea typeface="+mn-ea"/>
                <a:cs typeface="+mn-cs"/>
              </a:rPr>
              <a:t>are required by regulation to have in your possession the current day’s daily log, and records of total on-duty and off-duty hours of each of the preceding 14 consecutive days. Within 20 days of completing the daily log, you must forward the original copy, along with supporting documents, to the home terminal of the carrier. </a:t>
            </a:r>
            <a:endParaRPr lang="en-CA" sz="1200" kern="1200" dirty="0" smtClean="0">
              <a:solidFill>
                <a:schemeClr val="tx1"/>
              </a:solidFill>
              <a:effectLst/>
              <a:latin typeface="+mn-lt"/>
              <a:ea typeface="+mn-ea"/>
              <a:cs typeface="+mn-cs"/>
            </a:endParaRPr>
          </a:p>
          <a:p>
            <a:pPr marL="0" indent="0">
              <a:buFont typeface="Arial" panose="020B0604020202020204" pitchFamily="34" charset="0"/>
              <a:buNone/>
            </a:pPr>
            <a:endParaRPr lang="en-CA" sz="1200" kern="1200" dirty="0" smtClean="0">
              <a:solidFill>
                <a:schemeClr val="tx1"/>
              </a:solidFill>
              <a:effectLst/>
              <a:latin typeface="+mn-lt"/>
              <a:ea typeface="+mn-ea"/>
              <a:cs typeface="+mn-cs"/>
            </a:endParaRPr>
          </a:p>
          <a:p>
            <a:pPr marL="0" indent="0">
              <a:buFont typeface="Arial" panose="020B0604020202020204" pitchFamily="34" charset="0"/>
              <a:buNone/>
            </a:pPr>
            <a:r>
              <a:rPr lang="en-CA" sz="1200" kern="1200" dirty="0" smtClean="0">
                <a:solidFill>
                  <a:schemeClr val="tx1"/>
                </a:solidFill>
                <a:effectLst/>
                <a:latin typeface="+mn-lt"/>
                <a:ea typeface="+mn-ea"/>
                <a:cs typeface="+mn-cs"/>
              </a:rPr>
              <a:t>Daily logs must be retained by the carrier for six months after the day they were recorded.</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chemeClr val="tx1"/>
                </a:solidFill>
                <a:effectLst/>
                <a:latin typeface="+mn-lt"/>
                <a:ea typeface="+mn-ea"/>
                <a:cs typeface="+mn-cs"/>
              </a:rPr>
              <a:t>Reference</a:t>
            </a:r>
            <a:r>
              <a:rPr lang="en-US" sz="1200" kern="1200" dirty="0" smtClean="0">
                <a:solidFill>
                  <a:schemeClr val="tx1"/>
                </a:solidFill>
                <a:effectLst/>
                <a:latin typeface="+mn-lt"/>
                <a:ea typeface="+mn-ea"/>
                <a:cs typeface="+mn-cs"/>
              </a:rPr>
              <a:t>: Daily log rules </a:t>
            </a:r>
            <a:r>
              <a:rPr lang="en-US" sz="1200" kern="1200" baseline="0" dirty="0" smtClean="0">
                <a:solidFill>
                  <a:schemeClr val="tx1"/>
                </a:solidFill>
                <a:effectLst/>
                <a:latin typeface="+mn-lt"/>
                <a:ea typeface="+mn-ea"/>
                <a:cs typeface="+mn-cs"/>
              </a:rPr>
              <a:t>can be found </a:t>
            </a:r>
            <a:r>
              <a:rPr lang="en-US" sz="1200" kern="1200" dirty="0" smtClean="0">
                <a:solidFill>
                  <a:schemeClr val="tx1"/>
                </a:solidFill>
                <a:effectLst/>
                <a:latin typeface="+mn-lt"/>
                <a:ea typeface="+mn-ea"/>
                <a:cs typeface="+mn-cs"/>
              </a:rPr>
              <a:t>in Lesson 8 of the Textbook, under Trip Planning </a:t>
            </a:r>
            <a:r>
              <a:rPr lang="en-US" sz="1200" kern="1200" baseline="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Hours of Service – Completing Daily Logs.</a:t>
            </a:r>
            <a:endParaRPr lang="en-CA" sz="1200" kern="1200" dirty="0" smtClean="0">
              <a:solidFill>
                <a:schemeClr val="tx1"/>
              </a:solidFill>
              <a:effectLst/>
              <a:latin typeface="+mn-lt"/>
              <a:ea typeface="+mn-ea"/>
              <a:cs typeface="+mn-cs"/>
            </a:endParaRPr>
          </a:p>
          <a:p>
            <a:pPr marL="0" indent="0">
              <a:buFont typeface="Arial" panose="020B0604020202020204" pitchFamily="34" charset="0"/>
              <a:buNone/>
            </a:pP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35</a:t>
            </a:fld>
            <a:endParaRPr lang="en-CA" dirty="0"/>
          </a:p>
        </p:txBody>
      </p:sp>
    </p:spTree>
    <p:extLst>
      <p:ext uri="{BB962C8B-B14F-4D97-AF65-F5344CB8AC3E}">
        <p14:creationId xmlns:p14="http://schemas.microsoft.com/office/powerpoint/2010/main" val="42753680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SAY: </a:t>
            </a:r>
            <a:r>
              <a:rPr lang="en-CA" sz="1200" kern="1200" dirty="0" smtClean="0">
                <a:solidFill>
                  <a:schemeClr val="tx1"/>
                </a:solidFill>
                <a:effectLst/>
                <a:latin typeface="+mn-lt"/>
                <a:ea typeface="+mn-ea"/>
                <a:cs typeface="+mn-cs"/>
              </a:rPr>
              <a:t>You are also required to fill out a log grid (Schedule 2 of the federal </a:t>
            </a:r>
            <a:r>
              <a:rPr lang="en-CA" sz="1200" i="1" kern="1200" dirty="0" smtClean="0">
                <a:solidFill>
                  <a:schemeClr val="tx1"/>
                </a:solidFill>
                <a:effectLst/>
                <a:latin typeface="+mn-lt"/>
                <a:ea typeface="+mn-ea"/>
                <a:cs typeface="+mn-cs"/>
              </a:rPr>
              <a:t>Hours of Service Regulations</a:t>
            </a:r>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The grid must be completed as follows:</a:t>
            </a:r>
          </a:p>
          <a:p>
            <a:pPr lvl="0"/>
            <a:r>
              <a:rPr lang="en-CA" sz="1200" kern="1200" dirty="0" smtClean="0">
                <a:solidFill>
                  <a:schemeClr val="tx1"/>
                </a:solidFill>
                <a:effectLst/>
                <a:latin typeface="+mn-lt"/>
                <a:ea typeface="+mn-ea"/>
                <a:cs typeface="+mn-cs"/>
              </a:rPr>
              <a:t>For each duty </a:t>
            </a:r>
            <a:r>
              <a:rPr lang="en-CA" sz="1200" kern="1200" dirty="0" smtClean="0">
                <a:solidFill>
                  <a:schemeClr val="tx1"/>
                </a:solidFill>
                <a:effectLst/>
                <a:latin typeface="+mn-lt"/>
                <a:ea typeface="+mn-ea"/>
                <a:cs typeface="+mn-cs"/>
              </a:rPr>
              <a:t>status,</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Mark </a:t>
            </a:r>
            <a:r>
              <a:rPr lang="en-CA" sz="1200" kern="1200" dirty="0" smtClean="0">
                <a:solidFill>
                  <a:schemeClr val="tx1"/>
                </a:solidFill>
                <a:effectLst/>
                <a:latin typeface="+mn-lt"/>
                <a:ea typeface="+mn-ea"/>
                <a:cs typeface="+mn-cs"/>
              </a:rPr>
              <a:t>the beginning time and the end time, </a:t>
            </a:r>
            <a:r>
              <a:rPr lang="en-CA" sz="1200" kern="1200" dirty="0" smtClean="0">
                <a:solidFill>
                  <a:schemeClr val="tx1"/>
                </a:solidFill>
                <a:effectLst/>
                <a:latin typeface="+mn-lt"/>
                <a:ea typeface="+mn-ea"/>
                <a:cs typeface="+mn-cs"/>
              </a:rPr>
              <a:t>and</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Draw </a:t>
            </a:r>
            <a:r>
              <a:rPr lang="en-CA" sz="1200" kern="1200" dirty="0" smtClean="0">
                <a:solidFill>
                  <a:schemeClr val="tx1"/>
                </a:solidFill>
                <a:effectLst/>
                <a:latin typeface="+mn-lt"/>
                <a:ea typeface="+mn-ea"/>
                <a:cs typeface="+mn-cs"/>
              </a:rPr>
              <a:t>a continuous line between the time markers</a:t>
            </a:r>
            <a:r>
              <a:rPr lang="en-CA" sz="1200" kern="1200" dirty="0" smtClean="0">
                <a:solidFill>
                  <a:schemeClr val="tx1"/>
                </a:solidFill>
                <a:effectLst/>
                <a:latin typeface="+mn-lt"/>
                <a:ea typeface="+mn-ea"/>
                <a:cs typeface="+mn-cs"/>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smtClean="0">
                <a:solidFill>
                  <a:schemeClr val="tx1">
                    <a:lumMod val="75000"/>
                    <a:lumOff val="25000"/>
                  </a:schemeClr>
                </a:solidFill>
              </a:rPr>
              <a:t>From the start to the end of the 24-hour period</a:t>
            </a:r>
          </a:p>
          <a:p>
            <a:r>
              <a:rPr lang="en-CA"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Record the name of the municipality or give the location on a highway or in a legal sub-division and the name of the province or state where a change in duty status occurs.</a:t>
            </a:r>
          </a:p>
          <a:p>
            <a:pPr marL="0" lvl="0" indent="0">
              <a:buFont typeface="Arial" panose="020B0604020202020204" pitchFamily="34" charset="0"/>
              <a:buNone/>
            </a:pPr>
            <a:endParaRPr lang="en-CA"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CA" sz="1200" kern="1200" dirty="0" smtClean="0">
                <a:solidFill>
                  <a:schemeClr val="tx1"/>
                </a:solidFill>
                <a:effectLst/>
                <a:latin typeface="+mn-lt"/>
                <a:ea typeface="+mn-ea"/>
                <a:cs typeface="+mn-cs"/>
              </a:rPr>
              <a:t>If </a:t>
            </a:r>
            <a:r>
              <a:rPr lang="en-CA" sz="1200" kern="1200" dirty="0" smtClean="0">
                <a:solidFill>
                  <a:schemeClr val="tx1"/>
                </a:solidFill>
                <a:effectLst/>
                <a:latin typeface="+mn-lt"/>
                <a:ea typeface="+mn-ea"/>
                <a:cs typeface="+mn-cs"/>
              </a:rPr>
              <a:t>you are engaged in making deliveries in a municipality that result in a number of periods of driving time being interrupted by a number of short periods of other on-duty time, the periods of driving time may be combined and the periods of other on-duty time may be combined</a:t>
            </a:r>
            <a:r>
              <a:rPr lang="en-CA" sz="1200" kern="1200" dirty="0" smtClean="0">
                <a:solidFill>
                  <a:schemeClr val="tx1"/>
                </a:solidFill>
                <a:effectLst/>
                <a:latin typeface="+mn-lt"/>
                <a:ea typeface="+mn-ea"/>
                <a:cs typeface="+mn-cs"/>
              </a:rPr>
              <a:t>.</a:t>
            </a:r>
          </a:p>
          <a:p>
            <a:pPr marL="0" lvl="0" indent="0">
              <a:buFont typeface="Arial" panose="020B0604020202020204" pitchFamily="34" charset="0"/>
              <a:buNone/>
            </a:pPr>
            <a:endParaRPr lang="en-CA"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CA" sz="1200" kern="1200" dirty="0" smtClean="0">
                <a:solidFill>
                  <a:schemeClr val="tx1"/>
                </a:solidFill>
                <a:effectLst/>
                <a:latin typeface="+mn-lt"/>
                <a:ea typeface="+mn-ea"/>
                <a:cs typeface="+mn-cs"/>
              </a:rPr>
              <a:t>Enter on the right of the grid the total number of hours of each period of duty status, which total must equal 24 hours. </a:t>
            </a:r>
            <a:endParaRPr lang="en-CA"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en-CA"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kern="1200" dirty="0" smtClean="0">
                <a:solidFill>
                  <a:schemeClr val="tx1"/>
                </a:solidFill>
                <a:effectLst/>
                <a:latin typeface="+mn-lt"/>
                <a:ea typeface="+mn-ea"/>
                <a:cs typeface="+mn-cs"/>
              </a:rPr>
              <a:t>The log page for off-duty time must not include any information for a day other than “off-duty time other than time spent in a sleeper berth</a:t>
            </a:r>
            <a:r>
              <a:rPr lang="en-US" sz="1200" kern="1200" dirty="0" smtClean="0">
                <a:solidFill>
                  <a:schemeClr val="tx1"/>
                </a:solidFill>
                <a:effectLst/>
                <a:latin typeface="+mn-lt"/>
                <a:ea typeface="+mn-ea"/>
                <a:cs typeface="+mn-cs"/>
              </a:rPr>
              <a:t>”.</a:t>
            </a:r>
          </a:p>
          <a:p>
            <a:pPr marL="0" lvl="0" indent="0">
              <a:buFont typeface="Arial" panose="020B0604020202020204" pitchFamily="34" charset="0"/>
              <a:buNone/>
            </a:pPr>
            <a:endParaRPr lang="en-CA"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CA" sz="1200" kern="1200" dirty="0" smtClean="0">
                <a:solidFill>
                  <a:schemeClr val="tx1"/>
                </a:solidFill>
                <a:effectLst/>
                <a:latin typeface="+mn-lt"/>
                <a:ea typeface="+mn-ea"/>
                <a:cs typeface="+mn-cs"/>
              </a:rPr>
              <a:t>The you must sign the log book to indicate the accuracy of the information recorded.</a:t>
            </a:r>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Reference</a:t>
            </a:r>
            <a:r>
              <a:rPr lang="en-US" sz="1200" kern="1200" dirty="0" smtClean="0">
                <a:solidFill>
                  <a:schemeClr val="tx1"/>
                </a:solidFill>
                <a:effectLst/>
                <a:latin typeface="+mn-lt"/>
                <a:ea typeface="+mn-ea"/>
                <a:cs typeface="+mn-cs"/>
              </a:rPr>
              <a:t>: A sample log grid entry </a:t>
            </a:r>
            <a:r>
              <a:rPr lang="en-US" sz="1200" kern="1200" baseline="0" dirty="0" smtClean="0">
                <a:solidFill>
                  <a:schemeClr val="tx1"/>
                </a:solidFill>
                <a:effectLst/>
                <a:latin typeface="+mn-lt"/>
                <a:ea typeface="+mn-ea"/>
                <a:cs typeface="+mn-cs"/>
              </a:rPr>
              <a:t>can be found </a:t>
            </a:r>
            <a:r>
              <a:rPr lang="en-US" sz="1200" kern="1200" dirty="0" smtClean="0">
                <a:solidFill>
                  <a:schemeClr val="tx1"/>
                </a:solidFill>
                <a:effectLst/>
                <a:latin typeface="+mn-lt"/>
                <a:ea typeface="+mn-ea"/>
                <a:cs typeface="+mn-cs"/>
              </a:rPr>
              <a:t>in Lesson 8 of the Textbook, under Trip Planning </a:t>
            </a:r>
            <a:r>
              <a:rPr lang="en-US" sz="1200" kern="1200" baseline="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Hours of Service – Completing Daily Logs – Sample Log Grid Entry.</a:t>
            </a:r>
            <a:endParaRPr lang="en-CA" sz="1200" kern="1200" dirty="0" smtClean="0">
              <a:solidFill>
                <a:schemeClr val="tx1"/>
              </a:solidFill>
              <a:effectLst/>
              <a:latin typeface="+mn-lt"/>
              <a:ea typeface="+mn-ea"/>
              <a:cs typeface="+mn-cs"/>
            </a:endParaRPr>
          </a:p>
          <a:p>
            <a:pPr lvl="0"/>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36</a:t>
            </a:fld>
            <a:endParaRPr lang="en-CA" dirty="0"/>
          </a:p>
        </p:txBody>
      </p:sp>
    </p:spTree>
    <p:extLst>
      <p:ext uri="{BB962C8B-B14F-4D97-AF65-F5344CB8AC3E}">
        <p14:creationId xmlns:p14="http://schemas.microsoft.com/office/powerpoint/2010/main" val="13585487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SAY:</a:t>
            </a:r>
            <a:r>
              <a:rPr lang="en-CA" sz="1200" b="0" kern="1200" baseline="0" dirty="0" smtClean="0">
                <a:solidFill>
                  <a:schemeClr val="tx1"/>
                </a:solidFill>
                <a:effectLst/>
                <a:latin typeface="+mn-lt"/>
                <a:ea typeface="+mn-ea"/>
                <a:cs typeface="+mn-cs"/>
              </a:rPr>
              <a:t> You</a:t>
            </a:r>
            <a:r>
              <a:rPr lang="en-CA" sz="1200" kern="1200" dirty="0" smtClean="0">
                <a:solidFill>
                  <a:schemeClr val="tx1"/>
                </a:solidFill>
                <a:effectLst/>
                <a:latin typeface="+mn-lt"/>
                <a:ea typeface="+mn-ea"/>
                <a:cs typeface="+mn-cs"/>
              </a:rPr>
              <a:t> can use an electronic onboard recording device instead of manually filling out a log book. The device must provide all information required by regulation.</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Blank paper logs must be kept in the vehicle in case the electronic device malfunctions.</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An onboard recording device must be capable of displaying:</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Driving times and other on-duty times for each day the device is used</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Total on-duty time remaining and the total on-duty time accumulated in the driver’s cycle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Changes in duty status and the time each change occurred for each day the device is used</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Times and dates when the device was disconnected and reconnected</a:t>
            </a:r>
          </a:p>
          <a:p>
            <a:pPr marL="171450" lvl="0" indent="-171450">
              <a:buFont typeface="Arial" panose="020B0604020202020204" pitchFamily="34" charset="0"/>
              <a:buChar char="•"/>
            </a:pPr>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chemeClr val="tx1"/>
                </a:solidFill>
                <a:effectLst/>
                <a:latin typeface="+mn-lt"/>
                <a:ea typeface="+mn-ea"/>
                <a:cs typeface="+mn-cs"/>
              </a:rPr>
              <a:t>Reference</a:t>
            </a:r>
            <a:r>
              <a:rPr lang="en-US" sz="1200" kern="1200" dirty="0" smtClean="0">
                <a:solidFill>
                  <a:schemeClr val="tx1"/>
                </a:solidFill>
                <a:effectLst/>
                <a:latin typeface="+mn-lt"/>
                <a:ea typeface="+mn-ea"/>
                <a:cs typeface="+mn-cs"/>
              </a:rPr>
              <a:t>: Electronic recording devices </a:t>
            </a:r>
            <a:r>
              <a:rPr lang="en-US" sz="1200" kern="1200" baseline="0" dirty="0" smtClean="0">
                <a:solidFill>
                  <a:schemeClr val="tx1"/>
                </a:solidFill>
                <a:effectLst/>
                <a:latin typeface="+mn-lt"/>
                <a:ea typeface="+mn-ea"/>
                <a:cs typeface="+mn-cs"/>
              </a:rPr>
              <a:t>can be found </a:t>
            </a:r>
            <a:r>
              <a:rPr lang="en-US" sz="1200" kern="1200" dirty="0" smtClean="0">
                <a:solidFill>
                  <a:schemeClr val="tx1"/>
                </a:solidFill>
                <a:effectLst/>
                <a:latin typeface="+mn-lt"/>
                <a:ea typeface="+mn-ea"/>
                <a:cs typeface="+mn-cs"/>
              </a:rPr>
              <a:t>in Lesson 8 of the Textbook, under Trip Planning </a:t>
            </a:r>
            <a:r>
              <a:rPr lang="en-US" sz="1200" kern="1200" baseline="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Hours of Service – Completing Daily Logs.</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CA" sz="1200" u="none" strike="noStrike"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37</a:t>
            </a:fld>
            <a:endParaRPr lang="en-CA" dirty="0"/>
          </a:p>
        </p:txBody>
      </p:sp>
    </p:spTree>
    <p:extLst>
      <p:ext uri="{BB962C8B-B14F-4D97-AF65-F5344CB8AC3E}">
        <p14:creationId xmlns:p14="http://schemas.microsoft.com/office/powerpoint/2010/main" val="25964453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SAY:  </a:t>
            </a:r>
            <a:r>
              <a:rPr lang="en-CA" sz="1200" kern="1200" dirty="0" smtClean="0">
                <a:solidFill>
                  <a:schemeClr val="tx1"/>
                </a:solidFill>
                <a:effectLst/>
                <a:latin typeface="+mn-lt"/>
                <a:ea typeface="+mn-ea"/>
                <a:cs typeface="+mn-cs"/>
              </a:rPr>
              <a:t>You are exempt from having to maintain a log if: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You operate within a 160 km radius of the home terminal (there’s no limit on the distance driven, as long as it’s within the radius).</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You</a:t>
            </a:r>
            <a:r>
              <a:rPr lang="en-CA" sz="1200" u="none" strike="noStrike" kern="1200" baseline="0" dirty="0" smtClean="0">
                <a:solidFill>
                  <a:schemeClr val="tx1"/>
                </a:solidFill>
                <a:effectLst/>
                <a:latin typeface="+mn-lt"/>
                <a:ea typeface="+mn-ea"/>
                <a:cs typeface="+mn-cs"/>
              </a:rPr>
              <a:t> r</a:t>
            </a:r>
            <a:r>
              <a:rPr lang="en-CA" sz="1200" u="none" strike="noStrike" kern="1200" dirty="0" smtClean="0">
                <a:solidFill>
                  <a:schemeClr val="tx1"/>
                </a:solidFill>
                <a:effectLst/>
                <a:latin typeface="+mn-lt"/>
                <a:ea typeface="+mn-ea"/>
                <a:cs typeface="+mn-cs"/>
              </a:rPr>
              <a:t>eturn to the home terminal daily for a minimum of eight hours off-duty.</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The operator maintains records of shift start and end times and total on-duty hours for each day (this applies to intra-provincial carriers only).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You are not driving under a permit.</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This exemption applies </a:t>
            </a:r>
            <a:r>
              <a:rPr lang="en-CA" sz="1200" b="1" kern="1200" dirty="0" smtClean="0">
                <a:solidFill>
                  <a:schemeClr val="tx1"/>
                </a:solidFill>
                <a:effectLst/>
                <a:latin typeface="+mn-lt"/>
                <a:ea typeface="+mn-ea"/>
                <a:cs typeface="+mn-cs"/>
              </a:rPr>
              <a:t>only</a:t>
            </a:r>
            <a:r>
              <a:rPr lang="en-CA" sz="1200" kern="1200" dirty="0" smtClean="0">
                <a:solidFill>
                  <a:schemeClr val="tx1"/>
                </a:solidFill>
                <a:effectLst/>
                <a:latin typeface="+mn-lt"/>
                <a:ea typeface="+mn-ea"/>
                <a:cs typeface="+mn-cs"/>
              </a:rPr>
              <a:t> to record keeping requirements. </a:t>
            </a:r>
          </a:p>
          <a:p>
            <a:r>
              <a:rPr lang="en-CA" sz="1200" b="1" kern="1200" dirty="0" smtClean="0">
                <a:solidFill>
                  <a:schemeClr val="tx1"/>
                </a:solidFill>
                <a:effectLst/>
                <a:latin typeface="+mn-lt"/>
                <a:ea typeface="+mn-ea"/>
                <a:cs typeface="+mn-cs"/>
              </a:rPr>
              <a:t>All</a:t>
            </a:r>
            <a:r>
              <a:rPr lang="en-CA" sz="1200" kern="1200" dirty="0" smtClean="0">
                <a:solidFill>
                  <a:schemeClr val="tx1"/>
                </a:solidFill>
                <a:effectLst/>
                <a:latin typeface="+mn-lt"/>
                <a:ea typeface="+mn-ea"/>
                <a:cs typeface="+mn-cs"/>
              </a:rPr>
              <a:t> other requirements of the regulation must still be met.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A driver who is exempt from the log book requirement, but has to travel outside the 160 km radius, must complete a log for that trip and carry a record of their on-duty and off-duty hours for the previous 14 days.</a:t>
            </a: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CA"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38</a:t>
            </a:fld>
            <a:endParaRPr lang="en-CA" dirty="0"/>
          </a:p>
        </p:txBody>
      </p:sp>
    </p:spTree>
    <p:extLst>
      <p:ext uri="{BB962C8B-B14F-4D97-AF65-F5344CB8AC3E}">
        <p14:creationId xmlns:p14="http://schemas.microsoft.com/office/powerpoint/2010/main" val="37356919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effectLst/>
                <a:latin typeface="+mn-lt"/>
                <a:ea typeface="+mn-ea"/>
                <a:cs typeface="+mn-cs"/>
              </a:rPr>
              <a:t>DO:</a:t>
            </a:r>
            <a:r>
              <a:rPr lang="en-CA" sz="1200" b="0" kern="1200" dirty="0" smtClean="0">
                <a:solidFill>
                  <a:schemeClr val="tx1"/>
                </a:solidFill>
                <a:effectLst/>
                <a:latin typeface="+mn-lt"/>
                <a:ea typeface="+mn-ea"/>
                <a:cs typeface="+mn-cs"/>
              </a:rPr>
              <a:t> Use</a:t>
            </a:r>
            <a:r>
              <a:rPr lang="en-CA" sz="1200" b="0" kern="1200" baseline="0" dirty="0" smtClean="0">
                <a:solidFill>
                  <a:schemeClr val="tx1"/>
                </a:solidFill>
                <a:effectLst/>
                <a:latin typeface="+mn-lt"/>
                <a:ea typeface="+mn-ea"/>
                <a:cs typeface="+mn-cs"/>
              </a:rPr>
              <a:t> several different samples of daily grid logs throughout the course.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baseline="0" dirty="0" smtClean="0">
                <a:solidFill>
                  <a:schemeClr val="tx1"/>
                </a:solidFill>
                <a:effectLst/>
                <a:latin typeface="+mn-lt"/>
                <a:ea typeface="+mn-ea"/>
                <a:cs typeface="+mn-cs"/>
              </a:rPr>
              <a:t>Additional HoS Time Record forms can be printed from the Manitoba Guide to Transportation Safety.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1" kern="1200" baseline="0" dirty="0" smtClean="0">
                <a:solidFill>
                  <a:schemeClr val="tx1"/>
                </a:solidFill>
                <a:effectLst/>
                <a:latin typeface="+mn-lt"/>
                <a:ea typeface="+mn-ea"/>
                <a:cs typeface="+mn-cs"/>
              </a:rPr>
              <a:t>Web link</a:t>
            </a:r>
            <a:r>
              <a:rPr lang="en-CA" sz="1200" b="0" kern="1200" baseline="0" dirty="0" smtClean="0">
                <a:solidFill>
                  <a:schemeClr val="tx1"/>
                </a:solidFill>
                <a:effectLst/>
                <a:latin typeface="+mn-lt"/>
                <a:ea typeface="+mn-ea"/>
                <a:cs typeface="+mn-cs"/>
              </a:rPr>
              <a:t>: https://www.gov.mb.ca/mit/mcd/carriers_drivers/safetyguide.html</a:t>
            </a:r>
            <a:endParaRPr lang="en-CA"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39</a:t>
            </a:fld>
            <a:endParaRPr lang="en-CA" dirty="0"/>
          </a:p>
        </p:txBody>
      </p:sp>
    </p:spTree>
    <p:extLst>
      <p:ext uri="{BB962C8B-B14F-4D97-AF65-F5344CB8AC3E}">
        <p14:creationId xmlns:p14="http://schemas.microsoft.com/office/powerpoint/2010/main" val="1348553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a:t>
            </a:r>
            <a:r>
              <a:rPr lang="en-US" dirty="0" smtClean="0"/>
              <a:t> Read slide</a:t>
            </a:r>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4</a:t>
            </a:fld>
            <a:endParaRPr lang="en-CA" dirty="0"/>
          </a:p>
        </p:txBody>
      </p:sp>
    </p:spTree>
    <p:extLst>
      <p:ext uri="{BB962C8B-B14F-4D97-AF65-F5344CB8AC3E}">
        <p14:creationId xmlns:p14="http://schemas.microsoft.com/office/powerpoint/2010/main" val="25341091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SAY:  </a:t>
            </a:r>
            <a:r>
              <a:rPr lang="en-CA" sz="1200" kern="1200" dirty="0" smtClean="0">
                <a:solidFill>
                  <a:schemeClr val="tx1"/>
                </a:solidFill>
                <a:effectLst/>
                <a:latin typeface="+mn-lt"/>
                <a:ea typeface="+mn-ea"/>
                <a:cs typeface="+mn-cs"/>
              </a:rPr>
              <a:t>It is against the law to tamper with a daily log. Tampering includes:</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Keeping more than one daily log for any day</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Recording inaccurate information in a daily log, whether handwritten or electronically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Falsifying, mutilating or defacing a driver’s daily log or supporting documents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Altering or tampering with original daily logs by a safety officer or any other individual</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You can be issued an out-of-service declaration for tampering. By regulation, carriers are responsible for ensuring their drivers do not falsify their logs.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You must sign a completed daily log to confirm that the information recorded is accurate. If a log contains false information, a peace officer can charge you with a violation, even if you have not signed the daily log. </a:t>
            </a:r>
          </a:p>
          <a:p>
            <a:endParaRPr lang="en-CA"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Reference</a:t>
            </a:r>
            <a:r>
              <a:rPr lang="en-US" sz="1200" kern="1200" dirty="0" smtClean="0">
                <a:solidFill>
                  <a:schemeClr val="tx1"/>
                </a:solidFill>
                <a:effectLst/>
                <a:latin typeface="+mn-lt"/>
                <a:ea typeface="+mn-ea"/>
                <a:cs typeface="+mn-cs"/>
              </a:rPr>
              <a:t>: Information on tampering with daily logs </a:t>
            </a:r>
            <a:r>
              <a:rPr lang="en-US" sz="1200" kern="1200" baseline="0" dirty="0" smtClean="0">
                <a:solidFill>
                  <a:schemeClr val="tx1"/>
                </a:solidFill>
                <a:effectLst/>
                <a:latin typeface="+mn-lt"/>
                <a:ea typeface="+mn-ea"/>
                <a:cs typeface="+mn-cs"/>
              </a:rPr>
              <a:t>can be found </a:t>
            </a:r>
            <a:r>
              <a:rPr lang="en-US" sz="1200" kern="1200" dirty="0" smtClean="0">
                <a:solidFill>
                  <a:schemeClr val="tx1"/>
                </a:solidFill>
                <a:effectLst/>
                <a:latin typeface="+mn-lt"/>
                <a:ea typeface="+mn-ea"/>
                <a:cs typeface="+mn-cs"/>
              </a:rPr>
              <a:t>in Lesson 8 of the Textbook, under Trip Planning </a:t>
            </a:r>
            <a:r>
              <a:rPr lang="en-US" sz="1200" kern="1200" baseline="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Hours of Service – Completing Daily Logs – Tampering with Daily Logs.</a:t>
            </a: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40</a:t>
            </a:fld>
            <a:endParaRPr lang="en-CA" dirty="0"/>
          </a:p>
        </p:txBody>
      </p:sp>
    </p:spTree>
    <p:extLst>
      <p:ext uri="{BB962C8B-B14F-4D97-AF65-F5344CB8AC3E}">
        <p14:creationId xmlns:p14="http://schemas.microsoft.com/office/powerpoint/2010/main" val="19229599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SAY:</a:t>
            </a:r>
            <a:r>
              <a:rPr lang="en-US" dirty="0" smtClean="0"/>
              <a:t> You</a:t>
            </a:r>
            <a:r>
              <a:rPr lang="en-US" baseline="0" dirty="0" smtClean="0"/>
              <a:t> will have 45 minutes to complete Exercise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Calibri Light" panose="020F0302020204030204" pitchFamily="34" charset="0"/>
                <a:ea typeface="+mn-ea"/>
                <a:cs typeface="+mn-cs"/>
              </a:rPr>
              <a:t>Do: </a:t>
            </a:r>
            <a:r>
              <a:rPr lang="en-US" sz="1200" kern="1200" dirty="0" smtClean="0">
                <a:solidFill>
                  <a:schemeClr val="tx1"/>
                </a:solidFill>
                <a:effectLst/>
                <a:latin typeface="Calibri Light" panose="020F0302020204030204" pitchFamily="34" charset="0"/>
                <a:ea typeface="+mn-ea"/>
                <a:cs typeface="+mn-cs"/>
              </a:rPr>
              <a:t>Review the answers for Exercise 2 using the Exercise Book - Answer Key.</a:t>
            </a:r>
            <a:endParaRPr lang="en-CA" sz="1200" kern="1200" dirty="0" smtClean="0">
              <a:solidFill>
                <a:schemeClr val="tx1"/>
              </a:solidFill>
              <a:effectLst/>
              <a:latin typeface="Calibri Light" panose="020F0302020204030204" pitchFamily="34"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41</a:t>
            </a:fld>
            <a:endParaRPr lang="en-CA" dirty="0"/>
          </a:p>
        </p:txBody>
      </p:sp>
    </p:spTree>
    <p:extLst>
      <p:ext uri="{BB962C8B-B14F-4D97-AF65-F5344CB8AC3E}">
        <p14:creationId xmlns:p14="http://schemas.microsoft.com/office/powerpoint/2010/main" val="13120341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 </a:t>
            </a:r>
            <a:r>
              <a:rPr lang="en-US" dirty="0" smtClean="0"/>
              <a:t>Click to reveal answer.</a:t>
            </a: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42</a:t>
            </a:fld>
            <a:endParaRPr lang="en-CA" dirty="0"/>
          </a:p>
        </p:txBody>
      </p:sp>
    </p:spTree>
    <p:extLst>
      <p:ext uri="{BB962C8B-B14F-4D97-AF65-F5344CB8AC3E}">
        <p14:creationId xmlns:p14="http://schemas.microsoft.com/office/powerpoint/2010/main" val="14090025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 </a:t>
            </a:r>
            <a:r>
              <a:rPr lang="en-US" dirty="0" smtClean="0"/>
              <a:t>Click to reveal answer.</a:t>
            </a:r>
            <a:endParaRPr lang="en-CA"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43</a:t>
            </a:fld>
            <a:endParaRPr lang="en-CA" dirty="0"/>
          </a:p>
        </p:txBody>
      </p:sp>
    </p:spTree>
    <p:extLst>
      <p:ext uri="{BB962C8B-B14F-4D97-AF65-F5344CB8AC3E}">
        <p14:creationId xmlns:p14="http://schemas.microsoft.com/office/powerpoint/2010/main" val="32845878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 </a:t>
            </a:r>
            <a:r>
              <a:rPr lang="en-US" dirty="0" smtClean="0"/>
              <a:t>Click to reveal answer.</a:t>
            </a:r>
            <a:endParaRPr lang="en-CA"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44</a:t>
            </a:fld>
            <a:endParaRPr lang="en-CA" dirty="0"/>
          </a:p>
        </p:txBody>
      </p:sp>
    </p:spTree>
    <p:extLst>
      <p:ext uri="{BB962C8B-B14F-4D97-AF65-F5344CB8AC3E}">
        <p14:creationId xmlns:p14="http://schemas.microsoft.com/office/powerpoint/2010/main" val="15214593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 </a:t>
            </a:r>
            <a:r>
              <a:rPr lang="en-US" dirty="0" smtClean="0"/>
              <a:t>Click to reveal answer.</a:t>
            </a:r>
            <a:endParaRPr lang="en-CA"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45</a:t>
            </a:fld>
            <a:endParaRPr lang="en-CA" dirty="0"/>
          </a:p>
        </p:txBody>
      </p:sp>
    </p:spTree>
    <p:extLst>
      <p:ext uri="{BB962C8B-B14F-4D97-AF65-F5344CB8AC3E}">
        <p14:creationId xmlns:p14="http://schemas.microsoft.com/office/powerpoint/2010/main" val="21551412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 </a:t>
            </a:r>
            <a:r>
              <a:rPr lang="en-US" dirty="0" smtClean="0"/>
              <a:t>Click to reveal answer.</a:t>
            </a:r>
            <a:endParaRPr lang="en-CA"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46</a:t>
            </a:fld>
            <a:endParaRPr lang="en-CA" dirty="0"/>
          </a:p>
        </p:txBody>
      </p:sp>
    </p:spTree>
    <p:extLst>
      <p:ext uri="{BB962C8B-B14F-4D97-AF65-F5344CB8AC3E}">
        <p14:creationId xmlns:p14="http://schemas.microsoft.com/office/powerpoint/2010/main" val="15139338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DO: </a:t>
            </a:r>
            <a:r>
              <a:rPr lang="en-CA" b="0" dirty="0" smtClean="0"/>
              <a:t>Read slide</a:t>
            </a:r>
            <a:endParaRPr lang="en-CA" b="1" dirty="0"/>
          </a:p>
        </p:txBody>
      </p:sp>
      <p:sp>
        <p:nvSpPr>
          <p:cNvPr id="4" name="Slide Number Placeholder 3"/>
          <p:cNvSpPr>
            <a:spLocks noGrp="1"/>
          </p:cNvSpPr>
          <p:nvPr>
            <p:ph type="sldNum" sz="quarter" idx="10"/>
          </p:nvPr>
        </p:nvSpPr>
        <p:spPr/>
        <p:txBody>
          <a:bodyPr/>
          <a:lstStyle/>
          <a:p>
            <a:fld id="{D2AAB52B-0897-46EF-ACB7-C2A1E9716B33}" type="slidenum">
              <a:rPr lang="en-CA" smtClean="0"/>
              <a:t>47</a:t>
            </a:fld>
            <a:endParaRPr lang="en-CA" dirty="0"/>
          </a:p>
        </p:txBody>
      </p:sp>
    </p:spTree>
    <p:extLst>
      <p:ext uri="{BB962C8B-B14F-4D97-AF65-F5344CB8AC3E}">
        <p14:creationId xmlns:p14="http://schemas.microsoft.com/office/powerpoint/2010/main" val="17138911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chemeClr val="tx1">
                    <a:lumMod val="75000"/>
                    <a:lumOff val="25000"/>
                  </a:schemeClr>
                </a:solidFill>
              </a:rPr>
              <a:t>DO:</a:t>
            </a:r>
            <a:r>
              <a:rPr lang="en-US" b="1" dirty="0" smtClean="0"/>
              <a:t> </a:t>
            </a:r>
            <a:r>
              <a:rPr lang="en-US" dirty="0" smtClean="0"/>
              <a:t>Provide</a:t>
            </a:r>
            <a:r>
              <a:rPr lang="en-US" baseline="0" dirty="0" smtClean="0"/>
              <a:t> students with a printed copy of Lesson 8 Quiz.  Time provided for this quiz is 30 minutes.  Tell students how the quiz will be scored and weighted.  Explain what is required for a passing grade.</a:t>
            </a:r>
          </a:p>
          <a:p>
            <a:r>
              <a:rPr lang="en-US" baseline="0" dirty="0" smtClean="0"/>
              <a:t>When complete, fill out the assessment tracker for each student and the classroom assessment tracker.</a:t>
            </a:r>
            <a:endParaRPr lang="en-US" dirty="0" smtClean="0"/>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48</a:t>
            </a:fld>
            <a:endParaRPr lang="en-CA" dirty="0"/>
          </a:p>
        </p:txBody>
      </p:sp>
    </p:spTree>
    <p:extLst>
      <p:ext uri="{BB962C8B-B14F-4D97-AF65-F5344CB8AC3E}">
        <p14:creationId xmlns:p14="http://schemas.microsoft.com/office/powerpoint/2010/main" val="166460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SAY:</a:t>
            </a:r>
            <a:r>
              <a:rPr lang="en-CA" sz="1200" b="1"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Roads are monitored and controlled by governments to ensure safety and minimize inconvenience to the travelling public. Planning your route ahead will allow you to reach your destination effectively and efficiently. It is important for you to have a plan before heading out, as well as an awareness of regulations and travel restrictions. Pre-trip preparation includes being aware of general weight and size laws of jurisdictions you will be travelling through, knowledge of permits required, road bans and road restrictions, or local bylaws regarding loading and unloading cargo. </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5</a:t>
            </a:fld>
            <a:endParaRPr lang="en-CA" dirty="0"/>
          </a:p>
        </p:txBody>
      </p:sp>
    </p:spTree>
    <p:extLst>
      <p:ext uri="{BB962C8B-B14F-4D97-AF65-F5344CB8AC3E}">
        <p14:creationId xmlns:p14="http://schemas.microsoft.com/office/powerpoint/2010/main" val="1546381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 </a:t>
            </a:r>
            <a:r>
              <a:rPr lang="en-CA" sz="1200" kern="1200" dirty="0" smtClean="0">
                <a:solidFill>
                  <a:schemeClr val="tx1"/>
                </a:solidFill>
                <a:effectLst/>
                <a:latin typeface="+mn-lt"/>
                <a:ea typeface="+mn-ea"/>
                <a:cs typeface="+mn-cs"/>
              </a:rPr>
              <a:t>Trip planning is more than a vehicle inspection; the vehicle inspection is about making sure the vehicle is safe, while trip planning is about having all the things you need to get your job done right.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There are three main tasks in trip planning:</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Packing for your personal needs – clothes, food, medicine, etc.</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Getting paperwork in order</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Planning the itinerary – the route and the schedule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r>
              <a:rPr lang="en-US" sz="1200" b="1" kern="1200" dirty="0" smtClean="0">
                <a:solidFill>
                  <a:schemeClr val="tx1"/>
                </a:solidFill>
                <a:effectLst/>
                <a:latin typeface="+mn-lt"/>
                <a:ea typeface="+mn-ea"/>
                <a:cs typeface="+mn-cs"/>
              </a:rPr>
              <a:t>Reference</a:t>
            </a:r>
            <a:r>
              <a:rPr lang="en-US" sz="1200" kern="1200" dirty="0" smtClean="0">
                <a:solidFill>
                  <a:schemeClr val="tx1"/>
                </a:solidFill>
                <a:effectLst/>
                <a:latin typeface="+mn-lt"/>
                <a:ea typeface="+mn-ea"/>
                <a:cs typeface="+mn-cs"/>
              </a:rPr>
              <a:t>: Considerations on trip planning are listed in Lesson 8 of the Textbook, under Trip Planning.</a:t>
            </a:r>
            <a:endParaRPr lang="en-CA"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6</a:t>
            </a:fld>
            <a:endParaRPr lang="en-CA" dirty="0"/>
          </a:p>
        </p:txBody>
      </p:sp>
    </p:spTree>
    <p:extLst>
      <p:ext uri="{BB962C8B-B14F-4D97-AF65-F5344CB8AC3E}">
        <p14:creationId xmlns:p14="http://schemas.microsoft.com/office/powerpoint/2010/main" val="2315855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SAY:  </a:t>
            </a:r>
            <a:r>
              <a:rPr lang="en-CA" sz="1200" kern="1200" dirty="0" smtClean="0">
                <a:solidFill>
                  <a:schemeClr val="tx1"/>
                </a:solidFill>
                <a:effectLst/>
                <a:latin typeface="+mn-lt"/>
                <a:ea typeface="+mn-ea"/>
                <a:cs typeface="+mn-cs"/>
              </a:rPr>
              <a:t>There’s a lot to do to prepare properly for a long haul. Don’t forget to include everything you need as a person, as opposed to a professional driver, to get through the trip:</a:t>
            </a:r>
          </a:p>
          <a:p>
            <a:pPr marL="171450" lvl="0" indent="-171450">
              <a:buFont typeface="Arial" panose="020B0604020202020204" pitchFamily="34" charset="0"/>
              <a:buChar char="•"/>
            </a:pPr>
            <a:r>
              <a:rPr lang="en-CA" sz="1200" b="0" u="none" strike="noStrike" kern="1200" dirty="0" smtClean="0">
                <a:solidFill>
                  <a:schemeClr val="tx1"/>
                </a:solidFill>
                <a:effectLst/>
                <a:latin typeface="+mn-lt"/>
                <a:ea typeface="+mn-ea"/>
                <a:cs typeface="+mn-cs"/>
              </a:rPr>
              <a:t>Clothes – to match the weather, job tasks, safety requirements, and the length of the trip</a:t>
            </a:r>
          </a:p>
          <a:p>
            <a:pPr marL="171450" lvl="0" indent="-171450">
              <a:buFont typeface="Arial" panose="020B0604020202020204" pitchFamily="34" charset="0"/>
              <a:buChar char="•"/>
            </a:pPr>
            <a:r>
              <a:rPr lang="en-CA" sz="1200" b="0" u="none" strike="noStrike" kern="1200" dirty="0" smtClean="0">
                <a:solidFill>
                  <a:schemeClr val="tx1"/>
                </a:solidFill>
                <a:effectLst/>
                <a:latin typeface="+mn-lt"/>
                <a:ea typeface="+mn-ea"/>
                <a:cs typeface="+mn-cs"/>
              </a:rPr>
              <a:t>Food and drink - preferably a healthy mix to keep you properly fuelled up</a:t>
            </a:r>
          </a:p>
          <a:p>
            <a:pPr marL="171450" lvl="0" indent="-171450">
              <a:buFont typeface="Arial" panose="020B0604020202020204" pitchFamily="34" charset="0"/>
              <a:buChar char="•"/>
            </a:pPr>
            <a:r>
              <a:rPr lang="en-CA" sz="1200" b="0" u="none" strike="noStrike" kern="1200" dirty="0" smtClean="0">
                <a:solidFill>
                  <a:schemeClr val="tx1"/>
                </a:solidFill>
                <a:effectLst/>
                <a:latin typeface="+mn-lt"/>
                <a:ea typeface="+mn-ea"/>
                <a:cs typeface="+mn-cs"/>
              </a:rPr>
              <a:t>Toiletries – to keep feeling fresh and presenting yourself as a professional driver</a:t>
            </a:r>
          </a:p>
          <a:p>
            <a:pPr marL="171450" lvl="0" indent="-171450">
              <a:buFont typeface="Arial" panose="020B0604020202020204" pitchFamily="34" charset="0"/>
              <a:buChar char="•"/>
            </a:pPr>
            <a:r>
              <a:rPr lang="en-CA" sz="1200" b="0" u="none" strike="noStrike" kern="1200" dirty="0" smtClean="0">
                <a:solidFill>
                  <a:schemeClr val="tx1"/>
                </a:solidFill>
                <a:effectLst/>
                <a:latin typeface="+mn-lt"/>
                <a:ea typeface="+mn-ea"/>
                <a:cs typeface="+mn-cs"/>
              </a:rPr>
              <a:t>Arrangements for sleeping – is your sleeper berth fully equipped for a good sleep? Or do you have other arrangements made?</a:t>
            </a:r>
          </a:p>
          <a:p>
            <a:pPr marL="171450" lvl="0" indent="-171450">
              <a:buFont typeface="Arial" panose="020B0604020202020204" pitchFamily="34" charset="0"/>
              <a:buChar char="•"/>
            </a:pPr>
            <a:r>
              <a:rPr lang="en-CA" sz="1200" b="0" u="none" strike="noStrike" kern="1200" dirty="0" smtClean="0">
                <a:solidFill>
                  <a:schemeClr val="tx1"/>
                </a:solidFill>
                <a:effectLst/>
                <a:latin typeface="+mn-lt"/>
                <a:ea typeface="+mn-ea"/>
                <a:cs typeface="+mn-cs"/>
              </a:rPr>
              <a:t>Cash and cards – to cover expected and unexpected expenses</a:t>
            </a:r>
          </a:p>
          <a:p>
            <a:pPr marL="171450" lvl="0" indent="-171450">
              <a:buFont typeface="Arial" panose="020B0604020202020204" pitchFamily="34" charset="0"/>
              <a:buChar char="•"/>
            </a:pPr>
            <a:r>
              <a:rPr lang="en-CA" sz="1200" b="0" u="none" strike="noStrike" kern="1200" dirty="0" smtClean="0">
                <a:solidFill>
                  <a:schemeClr val="tx1"/>
                </a:solidFill>
                <a:effectLst/>
                <a:latin typeface="+mn-lt"/>
                <a:ea typeface="+mn-ea"/>
                <a:cs typeface="+mn-cs"/>
              </a:rPr>
              <a:t>Personal identification – driver’s licence, health card, passport, or other items you need</a:t>
            </a:r>
          </a:p>
          <a:p>
            <a:pPr marL="171450" lvl="0" indent="-171450">
              <a:buFont typeface="Arial" panose="020B0604020202020204" pitchFamily="34" charset="0"/>
              <a:buChar char="•"/>
            </a:pPr>
            <a:r>
              <a:rPr lang="en-CA" sz="1200" b="0" u="none" strike="noStrike" kern="1200" dirty="0" smtClean="0">
                <a:solidFill>
                  <a:schemeClr val="tx1"/>
                </a:solidFill>
                <a:effectLst/>
                <a:latin typeface="+mn-lt"/>
                <a:ea typeface="+mn-ea"/>
                <a:cs typeface="+mn-cs"/>
              </a:rPr>
              <a:t>Medications – if you’re on medications, stay on schedule, and bring your prescriptions with you.</a:t>
            </a:r>
          </a:p>
          <a:p>
            <a:pPr marL="171450" lvl="0" indent="-171450">
              <a:buFont typeface="Arial" panose="020B0604020202020204" pitchFamily="34" charset="0"/>
              <a:buChar char="•"/>
            </a:pPr>
            <a:r>
              <a:rPr lang="en-CA" sz="1200" b="0" u="none" strike="noStrike" kern="1200" dirty="0" smtClean="0">
                <a:solidFill>
                  <a:schemeClr val="tx1"/>
                </a:solidFill>
                <a:effectLst/>
                <a:latin typeface="+mn-lt"/>
                <a:ea typeface="+mn-ea"/>
                <a:cs typeface="+mn-cs"/>
              </a:rPr>
              <a:t>Eyewear – If you wear prescription glasses, bring a spare set.  </a:t>
            </a:r>
          </a:p>
          <a:p>
            <a:pPr marL="171450" lvl="0" indent="-171450">
              <a:buFont typeface="Arial" panose="020B0604020202020204" pitchFamily="34" charset="0"/>
              <a:buChar char="•"/>
            </a:pPr>
            <a:r>
              <a:rPr lang="en-CA" sz="1200" b="0" u="none" strike="noStrike" kern="1200" dirty="0" smtClean="0">
                <a:solidFill>
                  <a:schemeClr val="tx1"/>
                </a:solidFill>
                <a:effectLst/>
                <a:latin typeface="+mn-lt"/>
                <a:ea typeface="+mn-ea"/>
                <a:cs typeface="+mn-cs"/>
              </a:rPr>
              <a:t>Cell phone or other electronic devices – to stay connected  </a:t>
            </a:r>
          </a:p>
          <a:p>
            <a:pPr marL="171450" lvl="0" indent="-171450">
              <a:buFont typeface="Arial" panose="020B0604020202020204" pitchFamily="34" charset="0"/>
              <a:buChar char="•"/>
            </a:pPr>
            <a:r>
              <a:rPr lang="en-CA" sz="1200" b="0" u="none" strike="noStrike" kern="1200" dirty="0" smtClean="0">
                <a:solidFill>
                  <a:schemeClr val="tx1"/>
                </a:solidFill>
                <a:effectLst/>
                <a:latin typeface="+mn-lt"/>
                <a:ea typeface="+mn-ea"/>
                <a:cs typeface="+mn-cs"/>
              </a:rPr>
              <a:t>Books or other entertainment – for rest periods</a:t>
            </a:r>
          </a:p>
          <a:p>
            <a:pPr marL="171450" indent="-171450">
              <a:buFont typeface="Arial" panose="020B0604020202020204" pitchFamily="34" charset="0"/>
              <a:buChar char="•"/>
            </a:pPr>
            <a:r>
              <a:rPr lang="en-CA" sz="1200" b="0" kern="1200" dirty="0" smtClean="0">
                <a:solidFill>
                  <a:schemeClr val="tx1"/>
                </a:solidFill>
                <a:effectLst/>
                <a:latin typeface="+mn-lt"/>
                <a:ea typeface="+mn-ea"/>
                <a:cs typeface="+mn-cs"/>
              </a:rPr>
              <a:t>Each employer has their own policies about what is a company expense versus a personal expense. Be aware of your employer’s policy and be prepared.  </a:t>
            </a:r>
          </a:p>
        </p:txBody>
      </p:sp>
      <p:sp>
        <p:nvSpPr>
          <p:cNvPr id="4" name="Slide Number Placeholder 3"/>
          <p:cNvSpPr>
            <a:spLocks noGrp="1"/>
          </p:cNvSpPr>
          <p:nvPr>
            <p:ph type="sldNum" sz="quarter" idx="10"/>
          </p:nvPr>
        </p:nvSpPr>
        <p:spPr/>
        <p:txBody>
          <a:bodyPr/>
          <a:lstStyle/>
          <a:p>
            <a:fld id="{D2AAB52B-0897-46EF-ACB7-C2A1E9716B33}" type="slidenum">
              <a:rPr lang="en-CA" smtClean="0"/>
              <a:t>7</a:t>
            </a:fld>
            <a:endParaRPr lang="en-CA" dirty="0"/>
          </a:p>
        </p:txBody>
      </p:sp>
    </p:spTree>
    <p:extLst>
      <p:ext uri="{BB962C8B-B14F-4D97-AF65-F5344CB8AC3E}">
        <p14:creationId xmlns:p14="http://schemas.microsoft.com/office/powerpoint/2010/main" val="123494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44860"/>
            <a:ext cx="5608320" cy="4657575"/>
          </a:xfrm>
        </p:spPr>
        <p:txBody>
          <a:bodyPr/>
          <a:lstStyle/>
          <a:p>
            <a:r>
              <a:rPr lang="en-CA" sz="1200" b="1" kern="1200" dirty="0" smtClean="0">
                <a:solidFill>
                  <a:schemeClr val="tx1"/>
                </a:solidFill>
                <a:effectLst/>
                <a:latin typeface="+mn-lt"/>
                <a:ea typeface="+mn-ea"/>
                <a:cs typeface="+mn-cs"/>
              </a:rPr>
              <a:t>SAY:</a:t>
            </a:r>
            <a:r>
              <a:rPr lang="en-CA" sz="1200" b="1"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You must ensure all required paperwork is in the truck. The documentation that is required to be in the vehicle or to be carried by the driver can vary by the type or intended use of the vehicle and may differ between carriers. Document requirements may also vary by jurisdiction, so if travelling across provincial or national borders, you must be aware of documentation requirements.</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Upon demand by police officer, police constable or</a:t>
            </a:r>
            <a:r>
              <a:rPr lang="en-CA" sz="1200" kern="1200" baseline="0" dirty="0" smtClean="0">
                <a:solidFill>
                  <a:schemeClr val="tx1"/>
                </a:solidFill>
                <a:effectLst/>
                <a:latin typeface="+mn-lt"/>
                <a:ea typeface="+mn-ea"/>
                <a:cs typeface="+mn-cs"/>
              </a:rPr>
              <a:t> other authorized official</a:t>
            </a:r>
            <a:r>
              <a:rPr lang="en-CA" sz="1200" kern="1200" dirty="0" smtClean="0">
                <a:solidFill>
                  <a:schemeClr val="tx1"/>
                </a:solidFill>
                <a:effectLst/>
                <a:latin typeface="+mn-lt"/>
                <a:ea typeface="+mn-ea"/>
                <a:cs typeface="+mn-cs"/>
              </a:rPr>
              <a:t>, you must produce for inspection any</a:t>
            </a:r>
            <a:r>
              <a:rPr lang="en-CA" sz="1200" kern="1200" baseline="0" dirty="0" smtClean="0">
                <a:solidFill>
                  <a:schemeClr val="tx1"/>
                </a:solidFill>
                <a:effectLst/>
                <a:latin typeface="+mn-lt"/>
                <a:ea typeface="+mn-ea"/>
                <a:cs typeface="+mn-cs"/>
              </a:rPr>
              <a:t> of these documents if asked.</a:t>
            </a:r>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You may be required to carry and produce the following documentation:</a:t>
            </a:r>
          </a:p>
          <a:p>
            <a:pPr marL="171450" lvl="0" indent="-171450">
              <a:buFont typeface="Arial" panose="020B0604020202020204" pitchFamily="34" charset="0"/>
              <a:buChar char="•"/>
            </a:pPr>
            <a:r>
              <a:rPr lang="en-US" sz="1200" dirty="0" smtClean="0">
                <a:solidFill>
                  <a:schemeClr val="tx1">
                    <a:lumMod val="75000"/>
                    <a:lumOff val="25000"/>
                  </a:schemeClr>
                </a:solidFill>
                <a:latin typeface="Calibri Light" panose="020F0302020204030204" pitchFamily="34" charset="0"/>
              </a:rPr>
              <a:t>Safety Fitness Certificate</a:t>
            </a:r>
          </a:p>
          <a:p>
            <a:pPr marL="171450" lvl="0" indent="-171450">
              <a:buFont typeface="Arial" panose="020B0604020202020204" pitchFamily="34" charset="0"/>
              <a:buChar char="•"/>
            </a:pPr>
            <a:r>
              <a:rPr lang="en-US" sz="1200" dirty="0" smtClean="0">
                <a:solidFill>
                  <a:schemeClr val="tx1">
                    <a:lumMod val="75000"/>
                    <a:lumOff val="25000"/>
                  </a:schemeClr>
                </a:solidFill>
                <a:latin typeface="Calibri Light" panose="020F0302020204030204" pitchFamily="34" charset="0"/>
              </a:rPr>
              <a:t>Registration/ Insurance</a:t>
            </a:r>
          </a:p>
          <a:p>
            <a:pPr marL="171450" lvl="0" indent="-171450">
              <a:buFont typeface="Arial" panose="020B0604020202020204" pitchFamily="34" charset="0"/>
              <a:buChar char="•"/>
            </a:pPr>
            <a:r>
              <a:rPr lang="en-US" sz="1200" dirty="0" smtClean="0">
                <a:solidFill>
                  <a:schemeClr val="tx1">
                    <a:lumMod val="75000"/>
                    <a:lumOff val="25000"/>
                  </a:schemeClr>
                </a:solidFill>
                <a:latin typeface="Calibri Light" panose="020F0302020204030204" pitchFamily="34" charset="0"/>
              </a:rPr>
              <a:t>Hours of Service Record</a:t>
            </a:r>
          </a:p>
          <a:p>
            <a:pPr marL="171450" lvl="0" indent="-171450">
              <a:buFont typeface="Arial" panose="020B0604020202020204" pitchFamily="34" charset="0"/>
              <a:buChar char="•"/>
            </a:pPr>
            <a:r>
              <a:rPr lang="en-US" sz="1200" dirty="0" smtClean="0">
                <a:solidFill>
                  <a:schemeClr val="tx1">
                    <a:lumMod val="75000"/>
                    <a:lumOff val="25000"/>
                  </a:schemeClr>
                </a:solidFill>
                <a:latin typeface="Calibri Light" panose="020F0302020204030204" pitchFamily="34" charset="0"/>
              </a:rPr>
              <a:t>Permits (</a:t>
            </a:r>
            <a:r>
              <a:rPr lang="en-CA" sz="1200" kern="1200" dirty="0" smtClean="0">
                <a:solidFill>
                  <a:schemeClr val="tx1"/>
                </a:solidFill>
                <a:effectLst/>
                <a:latin typeface="+mn-lt"/>
                <a:ea typeface="+mn-ea"/>
                <a:cs typeface="+mn-cs"/>
              </a:rPr>
              <a:t>for exceeding maximum dimensions or weight)</a:t>
            </a:r>
            <a:endParaRPr lang="en-US" sz="1200" dirty="0" smtClean="0">
              <a:solidFill>
                <a:schemeClr val="tx1">
                  <a:lumMod val="75000"/>
                  <a:lumOff val="25000"/>
                </a:schemeClr>
              </a:solidFill>
              <a:latin typeface="Calibri Light" panose="020F0302020204030204" pitchFamily="34" charset="0"/>
            </a:endParaRPr>
          </a:p>
          <a:p>
            <a:pPr marL="171450" lvl="0" indent="-171450">
              <a:buFont typeface="Arial" panose="020B0604020202020204" pitchFamily="34" charset="0"/>
              <a:buChar char="•"/>
            </a:pPr>
            <a:r>
              <a:rPr lang="en-US" sz="1200" dirty="0" smtClean="0">
                <a:solidFill>
                  <a:schemeClr val="tx1">
                    <a:lumMod val="75000"/>
                    <a:lumOff val="25000"/>
                  </a:schemeClr>
                </a:solidFill>
                <a:latin typeface="Calibri Light" panose="020F0302020204030204" pitchFamily="34" charset="0"/>
              </a:rPr>
              <a:t>Driver’s licence</a:t>
            </a:r>
          </a:p>
          <a:p>
            <a:pPr marL="171450" lvl="0" indent="-171450">
              <a:buFont typeface="Arial" panose="020B0604020202020204" pitchFamily="34" charset="0"/>
              <a:buChar char="•"/>
            </a:pPr>
            <a:r>
              <a:rPr lang="en-US" sz="1200" dirty="0" smtClean="0">
                <a:solidFill>
                  <a:schemeClr val="tx1">
                    <a:lumMod val="75000"/>
                    <a:lumOff val="25000"/>
                  </a:schemeClr>
                </a:solidFill>
                <a:latin typeface="Calibri Light" panose="020F0302020204030204" pitchFamily="34" charset="0"/>
              </a:rPr>
              <a:t>Passport</a:t>
            </a:r>
          </a:p>
          <a:p>
            <a:pPr marL="171450" lvl="0" indent="-171450">
              <a:buFont typeface="Arial" panose="020B0604020202020204" pitchFamily="34" charset="0"/>
              <a:buChar char="•"/>
            </a:pPr>
            <a:r>
              <a:rPr lang="en-US" sz="1200" dirty="0" smtClean="0">
                <a:solidFill>
                  <a:schemeClr val="tx1">
                    <a:lumMod val="75000"/>
                    <a:lumOff val="25000"/>
                  </a:schemeClr>
                </a:solidFill>
                <a:latin typeface="Calibri Light" panose="020F0302020204030204" pitchFamily="34" charset="0"/>
              </a:rPr>
              <a:t>Medical certification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Log Book</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Periodic Mandatory Vehicle Inspection certificate</a:t>
            </a:r>
          </a:p>
          <a:p>
            <a:pPr marL="171450" lvl="0" indent="-171450">
              <a:buFont typeface="Arial" panose="020B0604020202020204" pitchFamily="34" charset="0"/>
              <a:buChar char="•"/>
            </a:pPr>
            <a:r>
              <a:rPr lang="en-US" sz="1200" dirty="0" smtClean="0">
                <a:solidFill>
                  <a:schemeClr val="tx1">
                    <a:lumMod val="75000"/>
                    <a:lumOff val="25000"/>
                  </a:schemeClr>
                </a:solidFill>
                <a:latin typeface="Calibri Light" panose="020F0302020204030204" pitchFamily="34" charset="0"/>
              </a:rPr>
              <a:t>Bills of lading (required if carrying dangerous goods)</a:t>
            </a:r>
          </a:p>
          <a:p>
            <a:pPr marL="171450" lvl="0" indent="-171450">
              <a:buFont typeface="Arial" panose="020B0604020202020204" pitchFamily="34" charset="0"/>
              <a:buChar char="•"/>
            </a:pPr>
            <a:r>
              <a:rPr lang="en-US" sz="1200" dirty="0" smtClean="0">
                <a:solidFill>
                  <a:schemeClr val="tx1">
                    <a:lumMod val="75000"/>
                    <a:lumOff val="25000"/>
                  </a:schemeClr>
                </a:solidFill>
                <a:latin typeface="Calibri Light" panose="020F0302020204030204" pitchFamily="34" charset="0"/>
              </a:rPr>
              <a:t>Way bills</a:t>
            </a:r>
          </a:p>
          <a:p>
            <a:pPr marL="171450" lvl="0" indent="-171450">
              <a:buFont typeface="Arial" panose="020B0604020202020204" pitchFamily="34" charset="0"/>
              <a:buChar char="•"/>
            </a:pPr>
            <a:r>
              <a:rPr lang="en-US" sz="1200" dirty="0" smtClean="0">
                <a:solidFill>
                  <a:schemeClr val="tx1">
                    <a:lumMod val="75000"/>
                    <a:lumOff val="25000"/>
                  </a:schemeClr>
                </a:solidFill>
                <a:latin typeface="Calibri Light" panose="020F0302020204030204" pitchFamily="34" charset="0"/>
              </a:rPr>
              <a:t>Weigh slips (not</a:t>
            </a:r>
            <a:r>
              <a:rPr lang="en-US" sz="1200" baseline="0" dirty="0" smtClean="0">
                <a:solidFill>
                  <a:schemeClr val="tx1">
                    <a:lumMod val="75000"/>
                    <a:lumOff val="25000"/>
                  </a:schemeClr>
                </a:solidFill>
                <a:latin typeface="Calibri Light" panose="020F0302020204030204" pitchFamily="34" charset="0"/>
              </a:rPr>
              <a:t> required by legislation)</a:t>
            </a:r>
            <a:endParaRPr lang="en-US" sz="1200" dirty="0" smtClean="0">
              <a:solidFill>
                <a:schemeClr val="tx1">
                  <a:lumMod val="75000"/>
                  <a:lumOff val="25000"/>
                </a:schemeClr>
              </a:solidFill>
              <a:latin typeface="Calibri Light" panose="020F0302020204030204" pitchFamily="34" charset="0"/>
            </a:endParaRPr>
          </a:p>
          <a:p>
            <a:pPr marL="171450" lvl="0" indent="-171450">
              <a:buFont typeface="Arial" panose="020B0604020202020204" pitchFamily="34" charset="0"/>
              <a:buChar char="•"/>
            </a:pPr>
            <a:r>
              <a:rPr lang="en-US" sz="1200" dirty="0" smtClean="0">
                <a:solidFill>
                  <a:schemeClr val="tx1">
                    <a:lumMod val="75000"/>
                    <a:lumOff val="25000"/>
                  </a:schemeClr>
                </a:solidFill>
                <a:latin typeface="Calibri Light" panose="020F0302020204030204" pitchFamily="34" charset="0"/>
              </a:rPr>
              <a:t>Cargo packaging</a:t>
            </a:r>
          </a:p>
          <a:p>
            <a:pPr marL="171450" lvl="0" indent="-171450">
              <a:buFont typeface="Arial" panose="020B0604020202020204" pitchFamily="34" charset="0"/>
              <a:buChar char="•"/>
            </a:pPr>
            <a:r>
              <a:rPr lang="en-US" sz="1200" dirty="0" smtClean="0">
                <a:solidFill>
                  <a:schemeClr val="tx1">
                    <a:lumMod val="75000"/>
                    <a:lumOff val="25000"/>
                  </a:schemeClr>
                </a:solidFill>
                <a:latin typeface="Calibri Light" panose="020F0302020204030204" pitchFamily="34" charset="0"/>
              </a:rPr>
              <a:t>Delivery instructions</a:t>
            </a:r>
          </a:p>
        </p:txBody>
      </p:sp>
      <p:sp>
        <p:nvSpPr>
          <p:cNvPr id="4" name="Slide Number Placeholder 3"/>
          <p:cNvSpPr>
            <a:spLocks noGrp="1"/>
          </p:cNvSpPr>
          <p:nvPr>
            <p:ph type="sldNum" sz="quarter" idx="10"/>
          </p:nvPr>
        </p:nvSpPr>
        <p:spPr/>
        <p:txBody>
          <a:bodyPr/>
          <a:lstStyle/>
          <a:p>
            <a:fld id="{D2AAB52B-0897-46EF-ACB7-C2A1E9716B33}" type="slidenum">
              <a:rPr lang="en-CA" smtClean="0"/>
              <a:t>8</a:t>
            </a:fld>
            <a:endParaRPr lang="en-CA" dirty="0"/>
          </a:p>
        </p:txBody>
      </p:sp>
    </p:spTree>
    <p:extLst>
      <p:ext uri="{BB962C8B-B14F-4D97-AF65-F5344CB8AC3E}">
        <p14:creationId xmlns:p14="http://schemas.microsoft.com/office/powerpoint/2010/main" val="2092674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SAY: </a:t>
            </a:r>
            <a:r>
              <a:rPr lang="en-CA" sz="1200" kern="1200" dirty="0" smtClean="0">
                <a:solidFill>
                  <a:schemeClr val="tx1"/>
                </a:solidFill>
                <a:effectLst/>
                <a:latin typeface="+mn-lt"/>
                <a:ea typeface="+mn-ea"/>
                <a:cs typeface="+mn-cs"/>
              </a:rPr>
              <a:t>There are two shipping documents that verify your loads, where and when it’s going, and who it’s for:</a:t>
            </a:r>
          </a:p>
          <a:p>
            <a:pPr marL="171450" lvl="0" indent="-171450">
              <a:buFont typeface="Arial" panose="020B0604020202020204" pitchFamily="34" charset="0"/>
              <a:buChar char="•"/>
            </a:pPr>
            <a:r>
              <a:rPr lang="en-CA" sz="1200" b="0" u="none" strike="noStrike" kern="1200" dirty="0" smtClean="0">
                <a:solidFill>
                  <a:schemeClr val="tx1"/>
                </a:solidFill>
                <a:effectLst/>
                <a:latin typeface="+mn-lt"/>
                <a:ea typeface="+mn-ea"/>
                <a:cs typeface="+mn-cs"/>
              </a:rPr>
              <a:t>A bill of lading is  the contract between the shipper and the carrier to ship goods to a customer. </a:t>
            </a:r>
          </a:p>
          <a:p>
            <a:pPr marL="171450" lvl="0" indent="-171450">
              <a:buFont typeface="Arial" panose="020B0604020202020204" pitchFamily="34" charset="0"/>
              <a:buChar char="•"/>
            </a:pPr>
            <a:r>
              <a:rPr lang="en-CA" sz="1200" b="0" u="none" strike="noStrike" kern="1200" dirty="0" smtClean="0">
                <a:solidFill>
                  <a:schemeClr val="tx1"/>
                </a:solidFill>
                <a:effectLst/>
                <a:latin typeface="+mn-lt"/>
                <a:ea typeface="+mn-ea"/>
                <a:cs typeface="+mn-cs"/>
              </a:rPr>
              <a:t>A waybill may </a:t>
            </a:r>
            <a:r>
              <a:rPr lang="en-CA" sz="1200" u="none" strike="noStrike" kern="1200" dirty="0" smtClean="0">
                <a:solidFill>
                  <a:schemeClr val="tx1"/>
                </a:solidFill>
                <a:effectLst/>
                <a:latin typeface="+mn-lt"/>
                <a:ea typeface="+mn-ea"/>
                <a:cs typeface="+mn-cs"/>
              </a:rPr>
              <a:t>be used with the bill of </a:t>
            </a:r>
            <a:r>
              <a:rPr lang="en-CA" sz="1200" u="none" strike="noStrike" kern="1200" dirty="0" smtClean="0">
                <a:solidFill>
                  <a:schemeClr val="tx1"/>
                </a:solidFill>
                <a:effectLst/>
                <a:latin typeface="+mn-lt"/>
                <a:ea typeface="+mn-ea"/>
                <a:cs typeface="+mn-cs"/>
              </a:rPr>
              <a:t>lading (invoice). </a:t>
            </a:r>
            <a:r>
              <a:rPr lang="en-CA" sz="1200" u="none" strike="noStrike" kern="1200" dirty="0" smtClean="0">
                <a:solidFill>
                  <a:schemeClr val="tx1"/>
                </a:solidFill>
                <a:effectLst/>
                <a:latin typeface="+mn-lt"/>
                <a:ea typeface="+mn-ea"/>
                <a:cs typeface="+mn-cs"/>
              </a:rPr>
              <a:t>It lists the goods being delivered. It can be used as an invoice for the customer.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These documents specify: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The shipper, the carrier(s) used by the shipper, and the customer receiving the goods</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All the goods being shipped</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Where the cargo was picked up and delivered, and the route used for shipping</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Make every reasonable attempt to know what you’re carrying and confirm that information on shipping documents matches the load. It is in your best interest to keep </a:t>
            </a:r>
            <a:r>
              <a:rPr lang="en-US" sz="1200" kern="1200" dirty="0" smtClean="0">
                <a:solidFill>
                  <a:schemeClr val="tx1"/>
                </a:solidFill>
                <a:effectLst/>
                <a:latin typeface="+mn-lt"/>
                <a:ea typeface="+mn-ea"/>
                <a:cs typeface="+mn-cs"/>
              </a:rPr>
              <a:t>these documents organized and in the cab. </a:t>
            </a: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DO:</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R</a:t>
            </a:r>
            <a:r>
              <a:rPr lang="en-US" sz="1200" kern="1200" baseline="0" dirty="0" smtClean="0">
                <a:solidFill>
                  <a:schemeClr val="tx1"/>
                </a:solidFill>
                <a:effectLst/>
                <a:latin typeface="+mn-lt"/>
                <a:ea typeface="+mn-ea"/>
                <a:cs typeface="+mn-cs"/>
              </a:rPr>
              <a:t>efer students to the chart on Shipping documents for dangerous goods in Lesson 8, under Paperwork/Documentation - Driver Documents, and go through the different situations.</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SAY</a:t>
            </a:r>
            <a:r>
              <a:rPr lang="en-US" sz="1200" kern="1200" baseline="0" dirty="0" smtClean="0">
                <a:solidFill>
                  <a:schemeClr val="tx1"/>
                </a:solidFill>
                <a:effectLst/>
                <a:latin typeface="+mn-lt"/>
                <a:ea typeface="+mn-ea"/>
                <a:cs typeface="+mn-cs"/>
              </a:rPr>
              <a:t>: When it comes to dangerous goods, there are strict rules on document storage.</a:t>
            </a:r>
          </a:p>
          <a:p>
            <a:pPr marL="171450" indent="-171450">
              <a:lnSpc>
                <a:spcPct val="100000"/>
              </a:lnSpc>
              <a:spcBef>
                <a:spcPts val="0"/>
              </a:spcBef>
              <a:spcAft>
                <a:spcPts val="800"/>
              </a:spcAft>
              <a:buClr>
                <a:schemeClr val="accent1"/>
              </a:buClr>
              <a:buFont typeface="Arial" panose="020B0604020202020204" pitchFamily="34" charset="0"/>
              <a:buChar char="•"/>
            </a:pPr>
            <a:r>
              <a:rPr lang="en-CA" sz="1200" dirty="0" smtClean="0">
                <a:solidFill>
                  <a:schemeClr val="tx1"/>
                </a:solidFill>
              </a:rPr>
              <a:t>A Transport of Dangerous Goods (TDG certificate) </a:t>
            </a:r>
            <a:r>
              <a:rPr lang="en-CA" sz="1200" b="1" dirty="0" smtClean="0">
                <a:solidFill>
                  <a:schemeClr val="tx1"/>
                </a:solidFill>
              </a:rPr>
              <a:t>must </a:t>
            </a:r>
            <a:r>
              <a:rPr lang="en-CA" sz="1200" dirty="0" smtClean="0">
                <a:solidFill>
                  <a:schemeClr val="tx1"/>
                </a:solidFill>
              </a:rPr>
              <a:t>be carried within your </a:t>
            </a:r>
            <a:r>
              <a:rPr lang="en-CA" sz="1200" dirty="0" smtClean="0">
                <a:solidFill>
                  <a:schemeClr val="tx1"/>
                </a:solidFill>
              </a:rPr>
              <a:t>reach when you’re in the cab</a:t>
            </a:r>
            <a:endParaRPr lang="en-CA" sz="1200" dirty="0" smtClean="0">
              <a:solidFill>
                <a:schemeClr val="tx1"/>
              </a:solidFill>
            </a:endParaRPr>
          </a:p>
          <a:p>
            <a:pPr marL="628650" marR="0" lvl="1" indent="-171450" algn="l" defTabSz="914400" rtl="0" eaLnBrk="1" fontAlgn="auto" latinLnBrk="0" hangingPunct="1">
              <a:lnSpc>
                <a:spcPct val="100000"/>
              </a:lnSpc>
              <a:spcBef>
                <a:spcPts val="0"/>
              </a:spcBef>
              <a:spcAft>
                <a:spcPts val="800"/>
              </a:spcAft>
              <a:buClr>
                <a:schemeClr val="accent1"/>
              </a:buClr>
              <a:buSzTx/>
              <a:buFont typeface="Arial" panose="020B0604020202020204" pitchFamily="34" charset="0"/>
              <a:buChar char="•"/>
              <a:tabLst/>
              <a:defRPr/>
            </a:pPr>
            <a:r>
              <a:rPr lang="en-CA" sz="1200" dirty="0" smtClean="0">
                <a:solidFill>
                  <a:schemeClr val="tx1">
                    <a:lumMod val="75000"/>
                    <a:lumOff val="25000"/>
                  </a:schemeClr>
                </a:solidFill>
                <a:ea typeface="Calibri" panose="020F0502020204030204" pitchFamily="34" charset="0"/>
                <a:cs typeface="Times New Roman" panose="02020603050405020304" pitchFamily="18" charset="0"/>
              </a:rPr>
              <a:t>It must be on the driver’s seat, or in a pocket on the driver’s door when you’re not in the cab</a:t>
            </a:r>
          </a:p>
          <a:p>
            <a:pPr marL="171450" marR="0" lvl="0" indent="-171450" algn="l" defTabSz="914400" rtl="0" eaLnBrk="1" fontAlgn="auto" latinLnBrk="0" hangingPunct="1">
              <a:lnSpc>
                <a:spcPct val="100000"/>
              </a:lnSpc>
              <a:spcBef>
                <a:spcPts val="0"/>
              </a:spcBef>
              <a:spcAft>
                <a:spcPts val="800"/>
              </a:spcAft>
              <a:buClr>
                <a:schemeClr val="accent1"/>
              </a:buClr>
              <a:buSzTx/>
              <a:buFont typeface="Arial" panose="020B0604020202020204" pitchFamily="34" charset="0"/>
              <a:buChar char="•"/>
              <a:tabLst/>
              <a:defRPr/>
            </a:pPr>
            <a:r>
              <a:rPr lang="en-CA" sz="1200" dirty="0" smtClean="0">
                <a:solidFill>
                  <a:schemeClr val="tx1"/>
                </a:solidFill>
              </a:rPr>
              <a:t>Any other documents must be stored in the cab as well</a:t>
            </a:r>
          </a:p>
          <a:p>
            <a:pPr marL="171450" marR="0" lvl="0" indent="-171450" algn="l" defTabSz="914400" rtl="0" eaLnBrk="1" fontAlgn="auto" latinLnBrk="0" hangingPunct="1">
              <a:lnSpc>
                <a:spcPct val="100000"/>
              </a:lnSpc>
              <a:spcBef>
                <a:spcPts val="0"/>
              </a:spcBef>
              <a:spcAft>
                <a:spcPts val="800"/>
              </a:spcAft>
              <a:buClr>
                <a:schemeClr val="accent1"/>
              </a:buClr>
              <a:buSzTx/>
              <a:buFont typeface="Arial" panose="020B0604020202020204" pitchFamily="34" charset="0"/>
              <a:buChar char="•"/>
              <a:tabLst/>
              <a:defRPr/>
            </a:pPr>
            <a:r>
              <a:rPr lang="en-CA" sz="1200" dirty="0" smtClean="0">
                <a:solidFill>
                  <a:schemeClr val="tx1">
                    <a:lumMod val="75000"/>
                    <a:lumOff val="25000"/>
                  </a:schemeClr>
                </a:solidFill>
                <a:ea typeface="Calibri" panose="020F0502020204030204" pitchFamily="34" charset="0"/>
                <a:cs typeface="Times New Roman" panose="02020603050405020304" pitchFamily="18" charset="0"/>
              </a:rPr>
              <a:t>Dangerous goods have specific rules on shipping documents</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Specialized </a:t>
            </a:r>
            <a:r>
              <a:rPr lang="en-CA" sz="1200" kern="1200" dirty="0" smtClean="0">
                <a:solidFill>
                  <a:schemeClr val="tx1"/>
                </a:solidFill>
                <a:effectLst/>
                <a:latin typeface="+mn-lt"/>
                <a:ea typeface="+mn-ea"/>
                <a:cs typeface="+mn-cs"/>
              </a:rPr>
              <a:t>information and </a:t>
            </a:r>
            <a:r>
              <a:rPr lang="en-CA" sz="1200" kern="1200" dirty="0" smtClean="0">
                <a:solidFill>
                  <a:schemeClr val="tx1"/>
                </a:solidFill>
                <a:effectLst/>
                <a:latin typeface="+mn-lt"/>
                <a:ea typeface="+mn-ea"/>
                <a:cs typeface="+mn-cs"/>
              </a:rPr>
              <a:t>instructions</a:t>
            </a:r>
            <a:endParaRPr lang="en-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The name and class of goods (following standardized classifications – see Section 10 for details)  </a:t>
            </a:r>
          </a:p>
          <a:p>
            <a:pPr marL="628650" lvl="1"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Warnings and information about the particular hazards of the shipment (for example, a poisonous gas is toxic if inhaled)  </a:t>
            </a:r>
          </a:p>
          <a:p>
            <a:pPr marL="628650" lvl="1"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The “24-hour number” to get technical information on dangerous </a:t>
            </a:r>
            <a:r>
              <a:rPr lang="en-CA" sz="1200" u="none" strike="noStrike" kern="1200" dirty="0" smtClean="0">
                <a:solidFill>
                  <a:schemeClr val="tx1"/>
                </a:solidFill>
                <a:effectLst/>
                <a:latin typeface="+mn-lt"/>
                <a:ea typeface="+mn-ea"/>
                <a:cs typeface="+mn-cs"/>
              </a:rPr>
              <a:t>goods</a:t>
            </a:r>
          </a:p>
          <a:p>
            <a:pPr marL="628650" lvl="1"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Document storage location</a:t>
            </a:r>
            <a:endParaRPr lang="en-CA" sz="1200" u="none" strike="noStrike"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CA" sz="1200" b="0" kern="1200" dirty="0" smtClean="0">
                <a:solidFill>
                  <a:schemeClr val="tx1"/>
                </a:solidFill>
                <a:effectLst/>
                <a:latin typeface="+mn-lt"/>
                <a:ea typeface="+mn-ea"/>
                <a:cs typeface="+mn-cs"/>
              </a:rPr>
              <a:t>Permits for Equivalent Level of Safety </a:t>
            </a:r>
            <a:endParaRPr lang="en-CA" sz="1200" b="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Shipping documents must include the shipper, carrier, customer, goods being shipped and the route.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9</a:t>
            </a:fld>
            <a:endParaRPr lang="en-CA" dirty="0"/>
          </a:p>
        </p:txBody>
      </p:sp>
    </p:spTree>
    <p:extLst>
      <p:ext uri="{BB962C8B-B14F-4D97-AF65-F5344CB8AC3E}">
        <p14:creationId xmlns:p14="http://schemas.microsoft.com/office/powerpoint/2010/main" val="3620025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2.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4.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6.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xmlns="" id="{F8379DA4-28CB-5C49-B710-9FDDFD7FEFA4}"/>
              </a:ext>
            </a:extLst>
          </p:cNvPr>
          <p:cNvSpPr/>
          <p:nvPr userDrawn="1"/>
        </p:nvSpPr>
        <p:spPr>
          <a:xfrm>
            <a:off x="-1051042" y="1345559"/>
            <a:ext cx="7949681" cy="1843892"/>
          </a:xfrm>
          <a:prstGeom prst="roundRect">
            <a:avLst/>
          </a:prstGeom>
          <a:gradFill>
            <a:gsLst>
              <a:gs pos="0">
                <a:schemeClr val="accent1">
                  <a:satMod val="103000"/>
                  <a:lumMod val="102000"/>
                  <a:tint val="94000"/>
                  <a:alpha val="90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latin typeface="Calibri Light" panose="020F0302020204030204" pitchFamily="34" charset="0"/>
            </a:endParaRPr>
          </a:p>
        </p:txBody>
      </p:sp>
      <p:sp>
        <p:nvSpPr>
          <p:cNvPr id="5" name="Footer Placeholder 4"/>
          <p:cNvSpPr>
            <a:spLocks noGrp="1"/>
          </p:cNvSpPr>
          <p:nvPr>
            <p:ph type="ftr" sz="quarter" idx="11"/>
          </p:nvPr>
        </p:nvSpPr>
        <p:spPr>
          <a:xfrm>
            <a:off x="628650" y="6356351"/>
            <a:ext cx="6182458" cy="501649"/>
          </a:xfrm>
          <a:prstGeom prst="rect">
            <a:avLst/>
          </a:prstGeom>
        </p:spPr>
        <p:txBody>
          <a:bodyPr/>
          <a:lstStyle>
            <a:lvl1pPr>
              <a:defRPr b="0" i="0">
                <a:latin typeface="Calibri Light" panose="020F0302020204030204" pitchFamily="34" charset="0"/>
              </a:defRPr>
            </a:lvl1pPr>
          </a:lstStyle>
          <a:p>
            <a:endParaRPr lang="en-US" dirty="0"/>
          </a:p>
        </p:txBody>
      </p:sp>
      <p:sp>
        <p:nvSpPr>
          <p:cNvPr id="2" name="Title 1"/>
          <p:cNvSpPr>
            <a:spLocks noGrp="1"/>
          </p:cNvSpPr>
          <p:nvPr>
            <p:ph type="ctrTitle" hasCustomPrompt="1"/>
          </p:nvPr>
        </p:nvSpPr>
        <p:spPr>
          <a:xfrm>
            <a:off x="772989" y="1577838"/>
            <a:ext cx="5849816" cy="954332"/>
          </a:xfrm>
          <a:prstGeom prst="rect">
            <a:avLst/>
          </a:prstGeom>
        </p:spPr>
        <p:txBody>
          <a:bodyPr anchor="ctr">
            <a:normAutofit/>
          </a:bodyPr>
          <a:lstStyle>
            <a:lvl1pPr algn="l">
              <a:defRPr sz="4000" b="1" i="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a:t>Master title style</a:t>
            </a:r>
          </a:p>
        </p:txBody>
      </p:sp>
      <p:sp>
        <p:nvSpPr>
          <p:cNvPr id="3" name="Subtitle 2"/>
          <p:cNvSpPr>
            <a:spLocks noGrp="1"/>
          </p:cNvSpPr>
          <p:nvPr>
            <p:ph type="subTitle" idx="1"/>
          </p:nvPr>
        </p:nvSpPr>
        <p:spPr>
          <a:xfrm>
            <a:off x="782320" y="2409117"/>
            <a:ext cx="5849816" cy="502323"/>
          </a:xfrm>
          <a:prstGeom prst="rect">
            <a:avLst/>
          </a:prstGeom>
        </p:spPr>
        <p:txBody>
          <a:bodyPr anchor="ctr"/>
          <a:lstStyle>
            <a:lvl1pPr marL="0" indent="0" algn="l">
              <a:buNone/>
              <a:defRPr sz="240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Graphic 7">
            <a:extLst>
              <a:ext uri="{FF2B5EF4-FFF2-40B4-BE49-F238E27FC236}">
                <a16:creationId xmlns:a16="http://schemas.microsoft.com/office/drawing/2014/main" xmlns="" id="{59E0CCE2-0C99-7742-91F4-35E589F7C72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82320" y="5857189"/>
            <a:ext cx="2791304" cy="713473"/>
          </a:xfrm>
          <a:prstGeom prst="rect">
            <a:avLst/>
          </a:prstGeom>
          <a:effectLst>
            <a:outerShdw blurRad="317500" dir="2700000" algn="tl" rotWithShape="0">
              <a:prstClr val="black">
                <a:alpha val="78000"/>
              </a:prstClr>
            </a:outerShdw>
          </a:effectLst>
        </p:spPr>
      </p:pic>
    </p:spTree>
    <p:extLst>
      <p:ext uri="{BB962C8B-B14F-4D97-AF65-F5344CB8AC3E}">
        <p14:creationId xmlns:p14="http://schemas.microsoft.com/office/powerpoint/2010/main" val="2181794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endar - Bulleted List">
    <p:spTree>
      <p:nvGrpSpPr>
        <p:cNvPr id="1" name=""/>
        <p:cNvGrpSpPr/>
        <p:nvPr/>
      </p:nvGrpSpPr>
      <p:grpSpPr>
        <a:xfrm>
          <a:off x="0" y="0"/>
          <a:ext cx="0" cy="0"/>
          <a:chOff x="0" y="0"/>
          <a:chExt cx="0" cy="0"/>
        </a:xfrm>
      </p:grpSpPr>
      <p:pic>
        <p:nvPicPr>
          <p:cNvPr id="13" name="Picture 12" descr="calendar-blank-date-small-blue.png"/>
          <p:cNvPicPr>
            <a:picLocks noChangeAspect="1"/>
          </p:cNvPicPr>
          <p:nvPr userDrawn="1"/>
        </p:nvPicPr>
        <p:blipFill>
          <a:blip r:embed="rId3" cstate="print"/>
          <a:stretch>
            <a:fillRect/>
          </a:stretch>
        </p:blipFill>
        <p:spPr>
          <a:xfrm>
            <a:off x="914400" y="1929384"/>
            <a:ext cx="2569464" cy="2569464"/>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19"/>
          <p:cNvSpPr>
            <a:spLocks noGrp="1"/>
          </p:cNvSpPr>
          <p:nvPr>
            <p:ph type="body" sz="quarter" idx="22" hasCustomPrompt="1"/>
          </p:nvPr>
        </p:nvSpPr>
        <p:spPr>
          <a:xfrm>
            <a:off x="1161288" y="2697480"/>
            <a:ext cx="1636776" cy="1066800"/>
          </a:xfrm>
          <a:prstGeom prst="rect">
            <a:avLst/>
          </a:prstGeom>
        </p:spPr>
        <p:txBody>
          <a:bodyPr anchor="ctr" anchorCtr="0">
            <a:noAutofit/>
          </a:bodyPr>
          <a:lstStyle>
            <a:lvl1pPr marL="0" indent="0" algn="ctr">
              <a:lnSpc>
                <a:spcPts val="2200"/>
              </a:lnSpc>
              <a:spcBef>
                <a:spcPts val="0"/>
              </a:spcBef>
              <a:buNone/>
              <a:defRPr lang="en-US" sz="2200" b="1" kern="1200" dirty="0" smtClean="0">
                <a:solidFill>
                  <a:srgbClr val="00C8E1"/>
                </a:solidFill>
                <a:latin typeface="+mn-lt"/>
                <a:ea typeface="+mn-ea"/>
                <a:cs typeface="+mn-cs"/>
              </a:defRPr>
            </a:lvl1pPr>
            <a:lvl2pPr>
              <a:buNone/>
              <a:defRPr/>
            </a:lvl2pPr>
          </a:lstStyle>
          <a:p>
            <a:pPr lvl="0"/>
            <a:r>
              <a:rPr lang="en-US" dirty="0" smtClean="0"/>
              <a:t>Enter month Enter year</a:t>
            </a:r>
          </a:p>
        </p:txBody>
      </p:sp>
      <p:sp>
        <p:nvSpPr>
          <p:cNvPr id="8" name="Content Placeholder 3"/>
          <p:cNvSpPr>
            <a:spLocks noGrp="1"/>
          </p:cNvSpPr>
          <p:nvPr>
            <p:ph sz="half" idx="2"/>
          </p:nvPr>
        </p:nvSpPr>
        <p:spPr>
          <a:xfrm>
            <a:off x="3886200" y="1773936"/>
            <a:ext cx="4736592" cy="3255264"/>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6"/>
          <p:cNvSpPr>
            <a:spLocks noGrp="1"/>
          </p:cNvSpPr>
          <p:nvPr>
            <p:ph type="body" sz="quarter" idx="18" hasCustomPrompt="1"/>
          </p:nvPr>
        </p:nvSpPr>
        <p:spPr>
          <a:xfrm>
            <a:off x="3886200" y="1389888"/>
            <a:ext cx="4736592"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text</a:t>
            </a:r>
            <a:endParaRPr lang="en-US" dirty="0"/>
          </a:p>
        </p:txBody>
      </p:sp>
      <p:sp>
        <p:nvSpPr>
          <p:cNvPr id="10" name="Date Placeholder 9"/>
          <p:cNvSpPr>
            <a:spLocks noGrp="1"/>
          </p:cNvSpPr>
          <p:nvPr>
            <p:ph type="dt" sz="half" idx="23"/>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11" name="Slide Number Placeholder 10"/>
          <p:cNvSpPr>
            <a:spLocks noGrp="1"/>
          </p:cNvSpPr>
          <p:nvPr>
            <p:ph type="sldNum" sz="quarter" idx="24"/>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2" name="Footer Placeholder 11"/>
          <p:cNvSpPr>
            <a:spLocks noGrp="1"/>
          </p:cNvSpPr>
          <p:nvPr>
            <p:ph type="ftr" sz="quarter" idx="25"/>
          </p:nvPr>
        </p:nvSpPr>
        <p:spPr/>
        <p:txBody>
          <a:bodyPr/>
          <a:lstStyle/>
          <a:p>
            <a:endParaRPr lang="en-US" dirty="0"/>
          </a:p>
        </p:txBody>
      </p:sp>
    </p:spTree>
    <p:custDataLst>
      <p:tags r:id="rId1"/>
    </p:custDataLst>
    <p:extLst>
      <p:ext uri="{BB962C8B-B14F-4D97-AF65-F5344CB8AC3E}">
        <p14:creationId xmlns:p14="http://schemas.microsoft.com/office/powerpoint/2010/main" val="2806269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irc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Oval 5"/>
          <p:cNvSpPr>
            <a:spLocks noChangeAspect="1"/>
          </p:cNvSpPr>
          <p:nvPr userDrawn="1"/>
        </p:nvSpPr>
        <p:spPr>
          <a:xfrm>
            <a:off x="753534" y="2855976"/>
            <a:ext cx="2478024" cy="2478024"/>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a:spLocks noChangeAspect="1"/>
          </p:cNvSpPr>
          <p:nvPr userDrawn="1"/>
        </p:nvSpPr>
        <p:spPr>
          <a:xfrm>
            <a:off x="3311529" y="2855976"/>
            <a:ext cx="2478024" cy="2478024"/>
          </a:xfrm>
          <a:prstGeom prst="ellipse">
            <a:avLst/>
          </a:prstGeom>
          <a:solidFill>
            <a:srgbClr val="00B9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a:spLocks noChangeAspect="1"/>
          </p:cNvSpPr>
          <p:nvPr userDrawn="1"/>
        </p:nvSpPr>
        <p:spPr>
          <a:xfrm>
            <a:off x="5869524" y="2855976"/>
            <a:ext cx="2478024" cy="2478024"/>
          </a:xfrm>
          <a:prstGeom prst="ellipse">
            <a:avLst/>
          </a:prstGeom>
          <a:solidFill>
            <a:srgbClr val="0191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19"/>
          <p:cNvSpPr>
            <a:spLocks noGrp="1"/>
          </p:cNvSpPr>
          <p:nvPr>
            <p:ph type="body" sz="quarter" idx="22"/>
          </p:nvPr>
        </p:nvSpPr>
        <p:spPr>
          <a:xfrm>
            <a:off x="811446" y="3218688"/>
            <a:ext cx="2362200" cy="1752600"/>
          </a:xfrm>
          <a:prstGeom prst="rect">
            <a:avLst/>
          </a:prstGeom>
        </p:spPr>
        <p:txBody>
          <a:bodyPr anchor="ctr" anchorCtr="0">
            <a:noAutofit/>
          </a:bodyPr>
          <a:lstStyle>
            <a:lvl1pPr marL="0" indent="0" algn="ctr">
              <a:lnSpc>
                <a:spcPts val="2200"/>
              </a:lnSpc>
              <a:buNone/>
              <a:defRPr sz="2200" b="0">
                <a:solidFill>
                  <a:schemeClr val="bg1"/>
                </a:solidFill>
                <a:latin typeface="Calibri Light" panose="020F0302020204030204" pitchFamily="34" charset="0"/>
              </a:defRPr>
            </a:lvl1pPr>
            <a:lvl2pPr>
              <a:buNone/>
              <a:defRPr/>
            </a:lvl2pPr>
          </a:lstStyle>
          <a:p>
            <a:pPr lvl="0"/>
            <a:r>
              <a:rPr lang="en-US" dirty="0" smtClean="0"/>
              <a:t>Click to edit Master text styles</a:t>
            </a:r>
          </a:p>
        </p:txBody>
      </p:sp>
      <p:sp>
        <p:nvSpPr>
          <p:cNvPr id="10" name="Text Placeholder 19"/>
          <p:cNvSpPr>
            <a:spLocks noGrp="1"/>
          </p:cNvSpPr>
          <p:nvPr>
            <p:ph type="body" sz="quarter" idx="23"/>
          </p:nvPr>
        </p:nvSpPr>
        <p:spPr>
          <a:xfrm>
            <a:off x="3369441" y="3218688"/>
            <a:ext cx="2362200" cy="1752600"/>
          </a:xfrm>
          <a:prstGeom prst="rect">
            <a:avLst/>
          </a:prstGeom>
        </p:spPr>
        <p:txBody>
          <a:bodyPr anchor="ctr" anchorCtr="0">
            <a:noAutofit/>
          </a:bodyPr>
          <a:lstStyle>
            <a:lvl1pPr marL="0" indent="0" algn="ctr">
              <a:lnSpc>
                <a:spcPts val="2200"/>
              </a:lnSpc>
              <a:buNone/>
              <a:defRPr sz="2200" b="0">
                <a:solidFill>
                  <a:schemeClr val="bg1"/>
                </a:solidFill>
                <a:latin typeface="Calibri Light" panose="020F0302020204030204" pitchFamily="34" charset="0"/>
              </a:defRPr>
            </a:lvl1pPr>
            <a:lvl2pPr>
              <a:buNone/>
              <a:defRPr/>
            </a:lvl2pPr>
          </a:lstStyle>
          <a:p>
            <a:pPr lvl="0"/>
            <a:r>
              <a:rPr lang="en-US" smtClean="0"/>
              <a:t>Click to edit Master text styles</a:t>
            </a:r>
          </a:p>
        </p:txBody>
      </p:sp>
      <p:sp>
        <p:nvSpPr>
          <p:cNvPr id="11" name="Text Placeholder 19"/>
          <p:cNvSpPr>
            <a:spLocks noGrp="1"/>
          </p:cNvSpPr>
          <p:nvPr>
            <p:ph type="body" sz="quarter" idx="24"/>
          </p:nvPr>
        </p:nvSpPr>
        <p:spPr>
          <a:xfrm>
            <a:off x="5927436" y="3218688"/>
            <a:ext cx="2362200" cy="1752600"/>
          </a:xfrm>
          <a:prstGeom prst="rect">
            <a:avLst/>
          </a:prstGeom>
        </p:spPr>
        <p:txBody>
          <a:bodyPr anchor="ctr" anchorCtr="0">
            <a:noAutofit/>
          </a:bodyPr>
          <a:lstStyle>
            <a:lvl1pPr marL="0" indent="0" algn="ctr">
              <a:lnSpc>
                <a:spcPts val="2200"/>
              </a:lnSpc>
              <a:buNone/>
              <a:defRPr sz="2200" b="0">
                <a:solidFill>
                  <a:schemeClr val="bg1"/>
                </a:solidFill>
                <a:latin typeface="Calibri Light" panose="020F0302020204030204" pitchFamily="34" charset="0"/>
              </a:defRPr>
            </a:lvl1pPr>
            <a:lvl2pPr>
              <a:buNone/>
              <a:defRPr/>
            </a:lvl2pPr>
          </a:lstStyle>
          <a:p>
            <a:pPr lvl="0"/>
            <a:r>
              <a:rPr lang="en-US" smtClean="0"/>
              <a:t>Click to edit Master text styles</a:t>
            </a:r>
          </a:p>
        </p:txBody>
      </p:sp>
      <p:sp>
        <p:nvSpPr>
          <p:cNvPr id="12" name="Text Placeholder 2"/>
          <p:cNvSpPr>
            <a:spLocks noGrp="1"/>
          </p:cNvSpPr>
          <p:nvPr>
            <p:ph type="body" idx="13"/>
          </p:nvPr>
        </p:nvSpPr>
        <p:spPr>
          <a:xfrm>
            <a:off x="566928" y="1453896"/>
            <a:ext cx="7909560" cy="448056"/>
          </a:xfrm>
          <a:prstGeom prst="rect">
            <a:avLst/>
          </a:prstGeom>
        </p:spPr>
        <p:txBody>
          <a:bodyPr anchor="t" anchorCtr="0">
            <a:noAutofit/>
          </a:bodyPr>
          <a:lstStyle>
            <a:lvl1pPr marL="0" indent="0">
              <a:buNone/>
              <a:defRPr lang="en-US" sz="2200" b="1" kern="1200" smtClean="0">
                <a:solidFill>
                  <a:srgbClr val="00C8E1"/>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566928" y="1901952"/>
            <a:ext cx="7909560" cy="448056"/>
          </a:xfrm>
          <a:prstGeom prst="rect">
            <a:avLst/>
          </a:prstGeom>
        </p:spPr>
        <p:txBody>
          <a:bodyPr>
            <a:noAutofit/>
          </a:bodyPr>
          <a:lstStyle>
            <a:lvl1pPr marL="0" indent="0">
              <a:buNone/>
              <a:defRPr sz="2200">
                <a:latin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Date Placeholder 13"/>
          <p:cNvSpPr>
            <a:spLocks noGrp="1"/>
          </p:cNvSpPr>
          <p:nvPr>
            <p:ph type="dt" sz="half" idx="25"/>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15" name="Slide Number Placeholder 14"/>
          <p:cNvSpPr>
            <a:spLocks noGrp="1"/>
          </p:cNvSpPr>
          <p:nvPr>
            <p:ph type="sldNum" sz="quarter" idx="26"/>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6" name="Footer Placeholder 15"/>
          <p:cNvSpPr>
            <a:spLocks noGrp="1"/>
          </p:cNvSpPr>
          <p:nvPr>
            <p:ph type="ftr" sz="quarter" idx="27"/>
          </p:nvPr>
        </p:nvSpPr>
        <p:spPr/>
        <p:txBody>
          <a:bodyPr/>
          <a:lstStyle/>
          <a:p>
            <a:endParaRPr lang="en-US" dirty="0"/>
          </a:p>
        </p:txBody>
      </p:sp>
    </p:spTree>
    <p:custDataLst>
      <p:tags r:id="rId1"/>
    </p:custDataLst>
    <p:extLst>
      <p:ext uri="{BB962C8B-B14F-4D97-AF65-F5344CB8AC3E}">
        <p14:creationId xmlns:p14="http://schemas.microsoft.com/office/powerpoint/2010/main" val="3274353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14400" y="1389888"/>
            <a:ext cx="7351776" cy="4462272"/>
          </a:xfrm>
          <a:prstGeom prst="roundRect">
            <a:avLst/>
          </a:prstGeom>
        </p:spPr>
        <p:style>
          <a:lnRef idx="2">
            <a:schemeClr val="accent1"/>
          </a:lnRef>
          <a:fillRef idx="1">
            <a:schemeClr val="lt1"/>
          </a:fillRef>
          <a:effectRef idx="0">
            <a:schemeClr val="accent1"/>
          </a:effectRef>
          <a:fontRef idx="none"/>
        </p:style>
        <p:txBody>
          <a:bodyPr>
            <a:normAutofit/>
          </a:bodyPr>
          <a:lstStyle>
            <a:lvl1pPr marL="0" indent="0">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8" name="Title Placeholder 1"/>
          <p:cNvSpPr>
            <a:spLocks noGrp="1"/>
          </p:cNvSpPr>
          <p:nvPr>
            <p:ph type="title"/>
          </p:nvPr>
        </p:nvSpPr>
        <p:spPr>
          <a:xfrm>
            <a:off x="493776" y="457200"/>
            <a:ext cx="8110728" cy="649224"/>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5" name="Slide Number Placeholder 4"/>
          <p:cNvSpPr>
            <a:spLocks noGrp="1"/>
          </p:cNvSpPr>
          <p:nvPr>
            <p:ph type="sldNum" sz="quarter" idx="11"/>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6" name="Footer Placeholder 5"/>
          <p:cNvSpPr>
            <a:spLocks noGrp="1"/>
          </p:cNvSpPr>
          <p:nvPr>
            <p:ph type="ftr" sz="quarter" idx="12"/>
          </p:nvPr>
        </p:nvSpPr>
        <p:spPr/>
        <p:txBody>
          <a:bodyPr/>
          <a:lstStyle/>
          <a:p>
            <a:endParaRPr lang="en-US" dirty="0"/>
          </a:p>
        </p:txBody>
      </p:sp>
    </p:spTree>
    <p:custDataLst>
      <p:tags r:id="rId1"/>
    </p:custDataLst>
    <p:extLst>
      <p:ext uri="{BB962C8B-B14F-4D97-AF65-F5344CB8AC3E}">
        <p14:creationId xmlns:p14="http://schemas.microsoft.com/office/powerpoint/2010/main" val="2171099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remove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4" name="Slide Number Placeholder 3"/>
          <p:cNvSpPr>
            <a:spLocks noGrp="1"/>
          </p:cNvSpPr>
          <p:nvPr>
            <p:ph type="sldNum" sz="quarter" idx="11"/>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5" name="Footer Placeholder 4"/>
          <p:cNvSpPr>
            <a:spLocks noGrp="1"/>
          </p:cNvSpPr>
          <p:nvPr>
            <p:ph type="ftr" sz="quarter" idx="12"/>
          </p:nvPr>
        </p:nvSpPr>
        <p:spPr/>
        <p:txBody>
          <a:bodyPr/>
          <a:lstStyle/>
          <a:p>
            <a:endParaRPr lang="en-US" dirty="0"/>
          </a:p>
        </p:txBody>
      </p:sp>
    </p:spTree>
    <p:custDataLst>
      <p:tags r:id="rId1"/>
    </p:custDataLst>
    <p:extLst>
      <p:ext uri="{BB962C8B-B14F-4D97-AF65-F5344CB8AC3E}">
        <p14:creationId xmlns:p14="http://schemas.microsoft.com/office/powerpoint/2010/main" val="3012966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ounded Rectangle 8">
            <a:extLst>
              <a:ext uri="{FF2B5EF4-FFF2-40B4-BE49-F238E27FC236}">
                <a16:creationId xmlns="" xmlns:a16="http://schemas.microsoft.com/office/drawing/2014/main" id="{F8379DA4-28CB-5C49-B710-9FDDFD7FEFA4}"/>
              </a:ext>
            </a:extLst>
          </p:cNvPr>
          <p:cNvSpPr/>
          <p:nvPr userDrawn="1"/>
        </p:nvSpPr>
        <p:spPr>
          <a:xfrm>
            <a:off x="-1051042" y="1345559"/>
            <a:ext cx="7949681" cy="1843892"/>
          </a:xfrm>
          <a:prstGeom prst="roundRect">
            <a:avLst/>
          </a:prstGeom>
          <a:gradFill>
            <a:gsLst>
              <a:gs pos="0">
                <a:schemeClr val="accent1">
                  <a:satMod val="103000"/>
                  <a:lumMod val="102000"/>
                  <a:tint val="94000"/>
                  <a:alpha val="90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latin typeface="Calibri Light" panose="020F0302020204030204" pitchFamily="34" charset="0"/>
            </a:endParaRPr>
          </a:p>
        </p:txBody>
      </p:sp>
      <p:sp>
        <p:nvSpPr>
          <p:cNvPr id="5" name="Footer Placeholder 4"/>
          <p:cNvSpPr>
            <a:spLocks noGrp="1"/>
          </p:cNvSpPr>
          <p:nvPr>
            <p:ph type="ftr" sz="quarter" idx="11"/>
          </p:nvPr>
        </p:nvSpPr>
        <p:spPr>
          <a:xfrm>
            <a:off x="628650" y="6356351"/>
            <a:ext cx="6182458" cy="501649"/>
          </a:xfrm>
          <a:prstGeom prst="rect">
            <a:avLst/>
          </a:prstGeom>
        </p:spPr>
        <p:txBody>
          <a:bodyPr/>
          <a:lstStyle>
            <a:lvl1pPr>
              <a:defRPr b="0" i="0">
                <a:latin typeface="Calibri Light" panose="020F0302020204030204" pitchFamily="34" charset="0"/>
              </a:defRPr>
            </a:lvl1pPr>
          </a:lstStyle>
          <a:p>
            <a:endParaRPr lang="en-US" dirty="0"/>
          </a:p>
        </p:txBody>
      </p:sp>
      <p:sp>
        <p:nvSpPr>
          <p:cNvPr id="2" name="Title 1"/>
          <p:cNvSpPr>
            <a:spLocks noGrp="1"/>
          </p:cNvSpPr>
          <p:nvPr>
            <p:ph type="ctrTitle" hasCustomPrompt="1"/>
          </p:nvPr>
        </p:nvSpPr>
        <p:spPr>
          <a:xfrm>
            <a:off x="772989" y="1577838"/>
            <a:ext cx="5849816" cy="954332"/>
          </a:xfrm>
          <a:prstGeom prst="rect">
            <a:avLst/>
          </a:prstGeom>
        </p:spPr>
        <p:txBody>
          <a:bodyPr anchor="ctr">
            <a:normAutofit/>
          </a:bodyPr>
          <a:lstStyle>
            <a:lvl1pPr algn="l">
              <a:defRPr sz="4000" b="1" i="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a:t>Master title style</a:t>
            </a:r>
          </a:p>
        </p:txBody>
      </p:sp>
      <p:sp>
        <p:nvSpPr>
          <p:cNvPr id="3" name="Subtitle 2"/>
          <p:cNvSpPr>
            <a:spLocks noGrp="1"/>
          </p:cNvSpPr>
          <p:nvPr>
            <p:ph type="subTitle" idx="1"/>
          </p:nvPr>
        </p:nvSpPr>
        <p:spPr>
          <a:xfrm>
            <a:off x="782320" y="2409117"/>
            <a:ext cx="5849816" cy="502323"/>
          </a:xfrm>
          <a:prstGeom prst="rect">
            <a:avLst/>
          </a:prstGeom>
        </p:spPr>
        <p:txBody>
          <a:bodyPr anchor="ctr"/>
          <a:lstStyle>
            <a:lvl1pPr marL="0" indent="0" algn="l">
              <a:buNone/>
              <a:defRPr sz="240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Graphic 7">
            <a:extLst>
              <a:ext uri="{FF2B5EF4-FFF2-40B4-BE49-F238E27FC236}">
                <a16:creationId xmlns="" xmlns:a16="http://schemas.microsoft.com/office/drawing/2014/main" id="{59E0CCE2-0C99-7742-91F4-35E589F7C72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82320" y="5857189"/>
            <a:ext cx="2791304" cy="713473"/>
          </a:xfrm>
          <a:prstGeom prst="rect">
            <a:avLst/>
          </a:prstGeom>
          <a:effectLst>
            <a:outerShdw blurRad="317500" dir="2700000" algn="tl" rotWithShape="0">
              <a:prstClr val="black">
                <a:alpha val="78000"/>
              </a:prstClr>
            </a:outerShdw>
          </a:effectLst>
        </p:spPr>
      </p:pic>
    </p:spTree>
    <p:extLst>
      <p:ext uri="{BB962C8B-B14F-4D97-AF65-F5344CB8AC3E}">
        <p14:creationId xmlns:p14="http://schemas.microsoft.com/office/powerpoint/2010/main" val="336531274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latin typeface="Calibri Light" panose="020F0302020204030204" pitchFamily="34" charset="0"/>
              </a:defRPr>
            </a:lvl1pPr>
          </a:lstStyle>
          <a:p>
            <a:r>
              <a:rPr lang="en-US" dirty="0" smtClean="0"/>
              <a:t>Practical </a:t>
            </a:r>
            <a:r>
              <a:rPr lang="en-US" dirty="0"/>
              <a:t>Training</a:t>
            </a:r>
          </a:p>
        </p:txBody>
      </p:sp>
      <p:sp>
        <p:nvSpPr>
          <p:cNvPr id="3" name="Footer Placeholder 2">
            <a:extLst>
              <a:ext uri="{FF2B5EF4-FFF2-40B4-BE49-F238E27FC236}">
                <a16:creationId xmlns=""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 xmlns:a16="http://schemas.microsoft.com/office/drawing/2014/main"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 xmlns:a16="http://schemas.microsoft.com/office/drawing/2014/main"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135067644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latin typeface="Calibri Light" panose="020F0302020204030204" pitchFamily="34" charset="0"/>
              </a:defRPr>
            </a:lvl1pPr>
          </a:lstStyle>
          <a:p>
            <a:r>
              <a:rPr lang="en-US" dirty="0" smtClean="0"/>
              <a:t>Practical </a:t>
            </a:r>
            <a:r>
              <a:rPr lang="en-US" dirty="0"/>
              <a:t>Assessment</a:t>
            </a:r>
          </a:p>
        </p:txBody>
      </p:sp>
      <p:sp>
        <p:nvSpPr>
          <p:cNvPr id="3" name="Footer Placeholder 2">
            <a:extLst>
              <a:ext uri="{FF2B5EF4-FFF2-40B4-BE49-F238E27FC236}">
                <a16:creationId xmlns=""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 xmlns:a16="http://schemas.microsoft.com/office/drawing/2014/main"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 xmlns:a16="http://schemas.microsoft.com/office/drawing/2014/main"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407245998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oup Exercis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defRPr>
            </a:lvl1pPr>
          </a:lstStyle>
          <a:p>
            <a:r>
              <a:rPr lang="en-US" dirty="0"/>
              <a:t>Group Exercise</a:t>
            </a:r>
          </a:p>
        </p:txBody>
      </p:sp>
      <p:sp>
        <p:nvSpPr>
          <p:cNvPr id="3" name="Footer Placeholder 2">
            <a:extLst>
              <a:ext uri="{FF2B5EF4-FFF2-40B4-BE49-F238E27FC236}">
                <a16:creationId xmlns=""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 xmlns:a16="http://schemas.microsoft.com/office/drawing/2014/main"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 xmlns:a16="http://schemas.microsoft.com/office/drawing/2014/main" id="{F755C196-5033-5E49-B0F3-3F07155663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extLst>
      <p:ext uri="{BB962C8B-B14F-4D97-AF65-F5344CB8AC3E}">
        <p14:creationId xmlns:p14="http://schemas.microsoft.com/office/powerpoint/2010/main" val="1660235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ividual Exercis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defRPr>
            </a:lvl1pPr>
          </a:lstStyle>
          <a:p>
            <a:r>
              <a:rPr lang="en-US" dirty="0"/>
              <a:t>Individual Exercise</a:t>
            </a:r>
          </a:p>
        </p:txBody>
      </p:sp>
      <p:sp>
        <p:nvSpPr>
          <p:cNvPr id="3" name="Footer Placeholder 2">
            <a:extLst>
              <a:ext uri="{FF2B5EF4-FFF2-40B4-BE49-F238E27FC236}">
                <a16:creationId xmlns=""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 xmlns:a16="http://schemas.microsoft.com/office/drawing/2014/main"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 xmlns:a16="http://schemas.microsoft.com/office/drawing/2014/main" id="{F755C196-5033-5E49-B0F3-3F07155663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extLst>
      <p:ext uri="{BB962C8B-B14F-4D97-AF65-F5344CB8AC3E}">
        <p14:creationId xmlns:p14="http://schemas.microsoft.com/office/powerpoint/2010/main" val="3121913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Self Stu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defRPr>
            </a:lvl1pPr>
          </a:lstStyle>
          <a:p>
            <a:r>
              <a:rPr lang="en-US" dirty="0"/>
              <a:t>Self Study</a:t>
            </a:r>
          </a:p>
        </p:txBody>
      </p:sp>
      <p:sp>
        <p:nvSpPr>
          <p:cNvPr id="3" name="Footer Placeholder 2">
            <a:extLst>
              <a:ext uri="{FF2B5EF4-FFF2-40B4-BE49-F238E27FC236}">
                <a16:creationId xmlns:a16="http://schemas.microsoft.com/office/drawing/2014/main" xmlns=""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a16="http://schemas.microsoft.com/office/drawing/2014/main" xmlns=""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xmlns=""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1177124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 Numbered Ite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10" name="Text Placeholder 14"/>
          <p:cNvSpPr>
            <a:spLocks noGrp="1"/>
          </p:cNvSpPr>
          <p:nvPr>
            <p:ph type="body" sz="quarter" idx="17"/>
          </p:nvPr>
        </p:nvSpPr>
        <p:spPr>
          <a:xfrm>
            <a:off x="1563624" y="2042160"/>
            <a:ext cx="3081528" cy="1234440"/>
          </a:xfrm>
          <a:prstGeom prst="rect">
            <a:avLst/>
          </a:prstGeom>
        </p:spPr>
        <p:txBody>
          <a:bodyPr>
            <a:noAutofit/>
          </a:bodyPr>
          <a:lstStyle>
            <a:lvl1pPr marL="0" indent="0">
              <a:lnSpc>
                <a:spcPts val="2200"/>
              </a:lnSpc>
              <a:buNone/>
              <a:defRPr sz="2200">
                <a:latin typeface="Calibri Light" panose="020F0302020204030204" pitchFamily="34" charset="0"/>
              </a:defRPr>
            </a:lvl1pPr>
          </a:lstStyle>
          <a:p>
            <a:pPr lvl="0"/>
            <a:r>
              <a:rPr lang="en-US" dirty="0" smtClean="0"/>
              <a:t>Click to edit Master text styles</a:t>
            </a:r>
          </a:p>
        </p:txBody>
      </p:sp>
      <p:sp>
        <p:nvSpPr>
          <p:cNvPr id="11" name="Text Placeholder 14"/>
          <p:cNvSpPr>
            <a:spLocks noGrp="1"/>
          </p:cNvSpPr>
          <p:nvPr>
            <p:ph type="body" sz="quarter" idx="18"/>
          </p:nvPr>
        </p:nvSpPr>
        <p:spPr>
          <a:xfrm>
            <a:off x="1563624" y="4123944"/>
            <a:ext cx="3081528" cy="1234440"/>
          </a:xfrm>
          <a:prstGeom prst="rect">
            <a:avLst/>
          </a:prstGeom>
        </p:spPr>
        <p:txBody>
          <a:bodyPr>
            <a:noAutofit/>
          </a:bodyPr>
          <a:lstStyle>
            <a:lvl1pPr marL="0" indent="0">
              <a:lnSpc>
                <a:spcPts val="2200"/>
              </a:lnSpc>
              <a:buNone/>
              <a:defRPr sz="2200">
                <a:latin typeface="Calibri Light" panose="020F0302020204030204" pitchFamily="34" charset="0"/>
              </a:defRPr>
            </a:lvl1pPr>
          </a:lstStyle>
          <a:p>
            <a:pPr lvl="0"/>
            <a:r>
              <a:rPr lang="en-US" smtClean="0"/>
              <a:t>Click to edit Master text styles</a:t>
            </a:r>
          </a:p>
        </p:txBody>
      </p:sp>
      <p:sp>
        <p:nvSpPr>
          <p:cNvPr id="12" name="Text Placeholder 14"/>
          <p:cNvSpPr>
            <a:spLocks noGrp="1"/>
          </p:cNvSpPr>
          <p:nvPr>
            <p:ph type="body" sz="quarter" idx="19"/>
          </p:nvPr>
        </p:nvSpPr>
        <p:spPr>
          <a:xfrm>
            <a:off x="5605272" y="2039112"/>
            <a:ext cx="3081528" cy="1234440"/>
          </a:xfrm>
          <a:prstGeom prst="rect">
            <a:avLst/>
          </a:prstGeom>
        </p:spPr>
        <p:txBody>
          <a:bodyPr>
            <a:noAutofit/>
          </a:bodyPr>
          <a:lstStyle>
            <a:lvl1pPr marL="0" indent="0">
              <a:lnSpc>
                <a:spcPts val="2200"/>
              </a:lnSpc>
              <a:buNone/>
              <a:defRPr sz="2200">
                <a:latin typeface="Calibri Light" panose="020F0302020204030204" pitchFamily="34" charset="0"/>
              </a:defRPr>
            </a:lvl1pPr>
          </a:lstStyle>
          <a:p>
            <a:pPr lvl="0"/>
            <a:r>
              <a:rPr lang="en-US" smtClean="0"/>
              <a:t>Click to edit Master text styles</a:t>
            </a:r>
          </a:p>
        </p:txBody>
      </p:sp>
      <p:sp>
        <p:nvSpPr>
          <p:cNvPr id="13" name="Text Placeholder 14"/>
          <p:cNvSpPr>
            <a:spLocks noGrp="1"/>
          </p:cNvSpPr>
          <p:nvPr>
            <p:ph type="body" sz="quarter" idx="20"/>
          </p:nvPr>
        </p:nvSpPr>
        <p:spPr>
          <a:xfrm>
            <a:off x="5605272" y="4123944"/>
            <a:ext cx="3081528" cy="1234440"/>
          </a:xfrm>
          <a:prstGeom prst="rect">
            <a:avLst/>
          </a:prstGeom>
        </p:spPr>
        <p:txBody>
          <a:bodyPr>
            <a:noAutofit/>
          </a:bodyPr>
          <a:lstStyle>
            <a:lvl1pPr marL="0" indent="0">
              <a:lnSpc>
                <a:spcPts val="2200"/>
              </a:lnSpc>
              <a:buNone/>
              <a:defRPr sz="2200">
                <a:latin typeface="Calibri Light" panose="020F0302020204030204" pitchFamily="34" charset="0"/>
              </a:defRPr>
            </a:lvl1pPr>
          </a:lstStyle>
          <a:p>
            <a:pPr lvl="0"/>
            <a:r>
              <a:rPr lang="en-US" smtClean="0"/>
              <a:t>Click to edit Master text styles</a:t>
            </a:r>
          </a:p>
        </p:txBody>
      </p:sp>
      <p:sp>
        <p:nvSpPr>
          <p:cNvPr id="14" name="Text Placeholder 16"/>
          <p:cNvSpPr>
            <a:spLocks noGrp="1"/>
          </p:cNvSpPr>
          <p:nvPr>
            <p:ph type="body" sz="quarter" idx="21" hasCustomPrompt="1"/>
          </p:nvPr>
        </p:nvSpPr>
        <p:spPr>
          <a:xfrm>
            <a:off x="1563624" y="1645920"/>
            <a:ext cx="3081528"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5" name="Text Placeholder 16"/>
          <p:cNvSpPr>
            <a:spLocks noGrp="1"/>
          </p:cNvSpPr>
          <p:nvPr>
            <p:ph type="body" sz="quarter" idx="22" hasCustomPrompt="1"/>
          </p:nvPr>
        </p:nvSpPr>
        <p:spPr>
          <a:xfrm>
            <a:off x="1566672" y="3739896"/>
            <a:ext cx="3081528"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6" name="Text Placeholder 16"/>
          <p:cNvSpPr>
            <a:spLocks noGrp="1"/>
          </p:cNvSpPr>
          <p:nvPr>
            <p:ph type="body" sz="quarter" idx="23" hasCustomPrompt="1"/>
          </p:nvPr>
        </p:nvSpPr>
        <p:spPr>
          <a:xfrm>
            <a:off x="5605272" y="1655064"/>
            <a:ext cx="3081528" cy="381000"/>
          </a:xfrm>
          <a:prstGeom prst="rect">
            <a:avLst/>
          </a:prstGeom>
        </p:spPr>
        <p:txBody>
          <a:bodyPr>
            <a:noAutofit/>
          </a:bodyPr>
          <a:lstStyle>
            <a:lvl1pPr marL="0" indent="0">
              <a:buNone/>
              <a:defRPr lang="en-US" sz="2200" b="1" kern="1200" dirty="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7" name="Text Placeholder 16"/>
          <p:cNvSpPr>
            <a:spLocks noGrp="1"/>
          </p:cNvSpPr>
          <p:nvPr>
            <p:ph type="body" sz="quarter" idx="24" hasCustomPrompt="1"/>
          </p:nvPr>
        </p:nvSpPr>
        <p:spPr>
          <a:xfrm>
            <a:off x="5605272" y="3733800"/>
            <a:ext cx="3081528"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8" name="Date Placeholder 17"/>
          <p:cNvSpPr>
            <a:spLocks noGrp="1"/>
          </p:cNvSpPr>
          <p:nvPr>
            <p:ph type="dt" sz="half" idx="25"/>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19" name="Slide Number Placeholder 18"/>
          <p:cNvSpPr>
            <a:spLocks noGrp="1"/>
          </p:cNvSpPr>
          <p:nvPr>
            <p:ph type="sldNum" sz="quarter" idx="26"/>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20" name="Footer Placeholder 19"/>
          <p:cNvSpPr>
            <a:spLocks noGrp="1"/>
          </p:cNvSpPr>
          <p:nvPr>
            <p:ph type="ftr" sz="quarter" idx="27"/>
          </p:nvPr>
        </p:nvSpPr>
        <p:spPr/>
        <p:txBody>
          <a:bodyPr/>
          <a:lstStyle/>
          <a:p>
            <a:endParaRPr lang="en-US" dirty="0"/>
          </a:p>
        </p:txBody>
      </p:sp>
      <p:grpSp>
        <p:nvGrpSpPr>
          <p:cNvPr id="21" name="Group 20"/>
          <p:cNvGrpSpPr/>
          <p:nvPr userDrawn="1"/>
        </p:nvGrpSpPr>
        <p:grpSpPr>
          <a:xfrm>
            <a:off x="768096" y="1737360"/>
            <a:ext cx="722376" cy="722376"/>
            <a:chOff x="3955288" y="5039932"/>
            <a:chExt cx="722376" cy="722376"/>
          </a:xfrm>
        </p:grpSpPr>
        <p:sp>
          <p:nvSpPr>
            <p:cNvPr id="22" name="Oval 21"/>
            <p:cNvSpPr/>
            <p:nvPr/>
          </p:nvSpPr>
          <p:spPr>
            <a:xfrm>
              <a:off x="3955288" y="5039932"/>
              <a:ext cx="722376" cy="722376"/>
            </a:xfrm>
            <a:prstGeom prst="ellipse">
              <a:avLst/>
            </a:prstGeom>
            <a:solidFill>
              <a:srgbClr val="00BC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3" name="TextBox 22"/>
            <p:cNvSpPr txBox="1"/>
            <p:nvPr/>
          </p:nvSpPr>
          <p:spPr>
            <a:xfrm>
              <a:off x="3961639" y="5077955"/>
              <a:ext cx="716025" cy="646331"/>
            </a:xfrm>
            <a:prstGeom prst="rect">
              <a:avLst/>
            </a:prstGeom>
            <a:noFill/>
          </p:spPr>
          <p:txBody>
            <a:bodyPr wrap="square" rtlCol="0" anchor="t">
              <a:spAutoFit/>
            </a:bodyPr>
            <a:lstStyle/>
            <a:p>
              <a:pPr algn="ctr"/>
              <a:r>
                <a:rPr lang="en-US" sz="3600" b="1" dirty="0" smtClean="0">
                  <a:solidFill>
                    <a:schemeClr val="bg1"/>
                  </a:solidFill>
                </a:rPr>
                <a:t>1</a:t>
              </a:r>
              <a:endParaRPr lang="en-US" sz="3600" b="1" dirty="0">
                <a:solidFill>
                  <a:schemeClr val="bg1"/>
                </a:solidFill>
              </a:endParaRPr>
            </a:p>
          </p:txBody>
        </p:sp>
      </p:grpSp>
      <p:grpSp>
        <p:nvGrpSpPr>
          <p:cNvPr id="24" name="Group 23"/>
          <p:cNvGrpSpPr/>
          <p:nvPr userDrawn="1"/>
        </p:nvGrpSpPr>
        <p:grpSpPr>
          <a:xfrm>
            <a:off x="4800600" y="1737360"/>
            <a:ext cx="722376" cy="722376"/>
            <a:chOff x="3955288" y="3236532"/>
            <a:chExt cx="722376" cy="722376"/>
          </a:xfrm>
        </p:grpSpPr>
        <p:sp>
          <p:nvSpPr>
            <p:cNvPr id="29" name="Oval 28"/>
            <p:cNvSpPr/>
            <p:nvPr/>
          </p:nvSpPr>
          <p:spPr>
            <a:xfrm>
              <a:off x="3955288" y="3236532"/>
              <a:ext cx="722376" cy="722376"/>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0" name="TextBox 29"/>
            <p:cNvSpPr txBox="1"/>
            <p:nvPr/>
          </p:nvSpPr>
          <p:spPr>
            <a:xfrm>
              <a:off x="3961639" y="3274555"/>
              <a:ext cx="716025" cy="646331"/>
            </a:xfrm>
            <a:prstGeom prst="rect">
              <a:avLst/>
            </a:prstGeom>
            <a:noFill/>
          </p:spPr>
          <p:txBody>
            <a:bodyPr wrap="square" rtlCol="0" anchor="t">
              <a:spAutoFit/>
            </a:bodyPr>
            <a:lstStyle/>
            <a:p>
              <a:pPr algn="ctr"/>
              <a:r>
                <a:rPr lang="en-US" sz="3600" b="1" dirty="0" smtClean="0">
                  <a:solidFill>
                    <a:schemeClr val="bg1"/>
                  </a:solidFill>
                </a:rPr>
                <a:t>2</a:t>
              </a:r>
              <a:endParaRPr lang="en-US" sz="3600" b="1" dirty="0">
                <a:solidFill>
                  <a:schemeClr val="bg1"/>
                </a:solidFill>
              </a:endParaRPr>
            </a:p>
          </p:txBody>
        </p:sp>
      </p:grpSp>
      <p:grpSp>
        <p:nvGrpSpPr>
          <p:cNvPr id="31" name="Group 30"/>
          <p:cNvGrpSpPr/>
          <p:nvPr userDrawn="1"/>
        </p:nvGrpSpPr>
        <p:grpSpPr>
          <a:xfrm>
            <a:off x="768096" y="3813048"/>
            <a:ext cx="722376" cy="722376"/>
            <a:chOff x="381000" y="5029200"/>
            <a:chExt cx="722376" cy="722376"/>
          </a:xfrm>
        </p:grpSpPr>
        <p:sp>
          <p:nvSpPr>
            <p:cNvPr id="32" name="Oval 31"/>
            <p:cNvSpPr/>
            <p:nvPr/>
          </p:nvSpPr>
          <p:spPr>
            <a:xfrm>
              <a:off x="381000" y="5029200"/>
              <a:ext cx="722376" cy="722376"/>
            </a:xfrm>
            <a:prstGeom prst="ellipse">
              <a:avLst/>
            </a:prstGeom>
            <a:solidFill>
              <a:srgbClr val="00B8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3" name="TextBox 32"/>
            <p:cNvSpPr txBox="1"/>
            <p:nvPr/>
          </p:nvSpPr>
          <p:spPr>
            <a:xfrm>
              <a:off x="387351" y="5067223"/>
              <a:ext cx="716025" cy="646331"/>
            </a:xfrm>
            <a:prstGeom prst="rect">
              <a:avLst/>
            </a:prstGeom>
            <a:noFill/>
          </p:spPr>
          <p:txBody>
            <a:bodyPr wrap="square" rtlCol="0" anchor="t">
              <a:spAutoFit/>
            </a:bodyPr>
            <a:lstStyle/>
            <a:p>
              <a:pPr algn="ctr"/>
              <a:r>
                <a:rPr lang="en-US" sz="3600" b="1" dirty="0" smtClean="0">
                  <a:solidFill>
                    <a:schemeClr val="bg1"/>
                  </a:solidFill>
                </a:rPr>
                <a:t>3</a:t>
              </a:r>
              <a:endParaRPr lang="en-US" sz="3600" b="1" dirty="0">
                <a:solidFill>
                  <a:schemeClr val="bg1"/>
                </a:solidFill>
              </a:endParaRPr>
            </a:p>
          </p:txBody>
        </p:sp>
      </p:grpSp>
      <p:grpSp>
        <p:nvGrpSpPr>
          <p:cNvPr id="34" name="Group 33"/>
          <p:cNvGrpSpPr/>
          <p:nvPr userDrawn="1"/>
        </p:nvGrpSpPr>
        <p:grpSpPr>
          <a:xfrm>
            <a:off x="4800600" y="3813048"/>
            <a:ext cx="722376" cy="722376"/>
            <a:chOff x="457200" y="4114800"/>
            <a:chExt cx="722376" cy="722376"/>
          </a:xfrm>
        </p:grpSpPr>
        <p:sp>
          <p:nvSpPr>
            <p:cNvPr id="35" name="Oval 34"/>
            <p:cNvSpPr/>
            <p:nvPr/>
          </p:nvSpPr>
          <p:spPr>
            <a:xfrm>
              <a:off x="457200" y="4114800"/>
              <a:ext cx="722376" cy="722376"/>
            </a:xfrm>
            <a:prstGeom prst="ellipse">
              <a:avLst/>
            </a:prstGeom>
            <a:solidFill>
              <a:srgbClr val="00C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6" name="TextBox 35"/>
            <p:cNvSpPr txBox="1"/>
            <p:nvPr/>
          </p:nvSpPr>
          <p:spPr>
            <a:xfrm>
              <a:off x="463551" y="4152823"/>
              <a:ext cx="716025" cy="646331"/>
            </a:xfrm>
            <a:prstGeom prst="rect">
              <a:avLst/>
            </a:prstGeom>
            <a:noFill/>
          </p:spPr>
          <p:txBody>
            <a:bodyPr wrap="square" rtlCol="0" anchor="t">
              <a:spAutoFit/>
            </a:bodyPr>
            <a:lstStyle/>
            <a:p>
              <a:pPr algn="ctr"/>
              <a:r>
                <a:rPr lang="en-US" sz="3600" b="1" dirty="0" smtClean="0">
                  <a:solidFill>
                    <a:schemeClr val="bg1"/>
                  </a:solidFill>
                </a:rPr>
                <a:t>4</a:t>
              </a:r>
              <a:endParaRPr lang="en-US" sz="3600" b="1" dirty="0">
                <a:solidFill>
                  <a:schemeClr val="bg1"/>
                </a:solidFill>
              </a:endParaRPr>
            </a:p>
          </p:txBody>
        </p:sp>
      </p:grpSp>
    </p:spTree>
    <p:custDataLst>
      <p:tags r:id="rId1"/>
    </p:custDataLst>
    <p:extLst>
      <p:ext uri="{BB962C8B-B14F-4D97-AF65-F5344CB8AC3E}">
        <p14:creationId xmlns:p14="http://schemas.microsoft.com/office/powerpoint/2010/main" val="2185897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nowledge Check">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defRPr>
            </a:lvl1pPr>
          </a:lstStyle>
          <a:p>
            <a:r>
              <a:rPr lang="en-US" dirty="0"/>
              <a:t>Knowledge Check</a:t>
            </a:r>
          </a:p>
        </p:txBody>
      </p:sp>
      <p:sp>
        <p:nvSpPr>
          <p:cNvPr id="3" name="Footer Placeholder 2">
            <a:extLst>
              <a:ext uri="{FF2B5EF4-FFF2-40B4-BE49-F238E27FC236}">
                <a16:creationId xmlns=""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 xmlns:a16="http://schemas.microsoft.com/office/drawing/2014/main"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 xmlns:a16="http://schemas.microsoft.com/office/drawing/2014/main" id="{F755C196-5033-5E49-B0F3-3F07155663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extLst>
      <p:ext uri="{BB962C8B-B14F-4D97-AF65-F5344CB8AC3E}">
        <p14:creationId xmlns:p14="http://schemas.microsoft.com/office/powerpoint/2010/main" val="4166802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3B407D-7CF8-4730-976F-FC5C7C7ECBCC}"/>
              </a:ext>
            </a:extLst>
          </p:cNvPr>
          <p:cNvSpPr>
            <a:spLocks noGrp="1"/>
          </p:cNvSpPr>
          <p:nvPr>
            <p:ph type="title"/>
          </p:nvPr>
        </p:nvSpPr>
        <p:spPr>
          <a:xfrm>
            <a:off x="544671" y="27993"/>
            <a:ext cx="7886700" cy="906828"/>
          </a:xfrm>
          <a:prstGeom prst="rect">
            <a:avLst/>
          </a:prstGeom>
        </p:spPr>
        <p:txBody>
          <a:bodyPr/>
          <a:lstStyle>
            <a:lvl1pPr>
              <a:defRPr>
                <a:solidFill>
                  <a:schemeClr val="accent1"/>
                </a:solidFill>
              </a:defRPr>
            </a:lvl1pPr>
          </a:lstStyle>
          <a:p>
            <a:r>
              <a:rPr lang="en-US" dirty="0"/>
              <a:t>Click to edit Master title style</a:t>
            </a:r>
          </a:p>
        </p:txBody>
      </p:sp>
      <p:sp>
        <p:nvSpPr>
          <p:cNvPr id="3" name="Footer Placeholder 2">
            <a:extLst>
              <a:ext uri="{FF2B5EF4-FFF2-40B4-BE49-F238E27FC236}">
                <a16:creationId xmlns:a16="http://schemas.microsoft.com/office/drawing/2014/main" xmlns=""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a16="http://schemas.microsoft.com/office/drawing/2014/main" xmlns="" id="{4CE7705F-BE7D-4EA8-99E9-F5B76A2426A2}"/>
              </a:ext>
            </a:extLst>
          </p:cNvPr>
          <p:cNvSpPr>
            <a:spLocks noGrp="1"/>
          </p:cNvSpPr>
          <p:nvPr>
            <p:ph sz="quarter" idx="11"/>
          </p:nvPr>
        </p:nvSpPr>
        <p:spPr>
          <a:xfrm>
            <a:off x="628651" y="1254368"/>
            <a:ext cx="7886700" cy="4759569"/>
          </a:xfrm>
          <a:prstGeom prst="rect">
            <a:avLst/>
          </a:prstGeom>
        </p:spPr>
        <p:txBody>
          <a:bodyPr/>
          <a:lstStyle>
            <a:lvl1pPr>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2pPr>
            <a:lvl3pPr>
              <a:defRPr b="0" i="0">
                <a:latin typeface="Calibri Light" panose="020F0302020204030204" pitchFamily="34" charset="0"/>
                <a:ea typeface="Calibri Light" panose="020F0302020204030204" pitchFamily="34" charset="0"/>
                <a:cs typeface="Calibri Light" panose="020F0302020204030204" pitchFamily="34" charset="0"/>
              </a:defRPr>
            </a:lvl3pPr>
            <a:lvl4pPr>
              <a:defRPr b="0" i="0">
                <a:latin typeface="Calibri Light" panose="020F0302020204030204" pitchFamily="34" charset="0"/>
                <a:ea typeface="Calibri Light" panose="020F0302020204030204" pitchFamily="34" charset="0"/>
                <a:cs typeface="Calibri Light" panose="020F0302020204030204" pitchFamily="34" charset="0"/>
              </a:defRPr>
            </a:lvl4pPr>
            <a:lvl5pPr>
              <a:defRPr b="0" i="0">
                <a:latin typeface="Calibri Light" panose="020F0302020204030204" pitchFamily="34" charset="0"/>
                <a:ea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979929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B407D-7CF8-4730-976F-FC5C7C7ECBCC}"/>
              </a:ext>
            </a:extLst>
          </p:cNvPr>
          <p:cNvSpPr>
            <a:spLocks noGrp="1"/>
          </p:cNvSpPr>
          <p:nvPr>
            <p:ph type="title"/>
          </p:nvPr>
        </p:nvSpPr>
        <p:spPr>
          <a:xfrm>
            <a:off x="544671" y="27993"/>
            <a:ext cx="7886700" cy="906828"/>
          </a:xfrm>
          <a:prstGeom prst="rect">
            <a:avLst/>
          </a:prstGeom>
        </p:spPr>
        <p:txBody>
          <a:bodyPr/>
          <a:lstStyle>
            <a:lvl1pPr>
              <a:defRPr>
                <a:solidFill>
                  <a:schemeClr val="accent1"/>
                </a:solidFill>
              </a:defRPr>
            </a:lvl1pPr>
          </a:lstStyle>
          <a:p>
            <a:r>
              <a:rPr lang="en-US" dirty="0"/>
              <a:t>Click to edit Master title style</a:t>
            </a:r>
          </a:p>
        </p:txBody>
      </p:sp>
      <p:sp>
        <p:nvSpPr>
          <p:cNvPr id="3" name="Footer Placeholder 2">
            <a:extLst>
              <a:ext uri="{FF2B5EF4-FFF2-40B4-BE49-F238E27FC236}">
                <a16:creationId xmlns=""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113" y="4038600"/>
            <a:ext cx="804313" cy="804313"/>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4250" y="3091548"/>
            <a:ext cx="554038" cy="554038"/>
          </a:xfrm>
          <a:prstGeom prst="rect">
            <a:avLst/>
          </a:prstGeom>
        </p:spPr>
      </p:pic>
    </p:spTree>
    <p:extLst>
      <p:ext uri="{BB962C8B-B14F-4D97-AF65-F5344CB8AC3E}">
        <p14:creationId xmlns:p14="http://schemas.microsoft.com/office/powerpoint/2010/main" val="271272065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9B6788-737A-9944-9EB5-7EBF0AC88919}"/>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 xmlns:a16="http://schemas.microsoft.com/office/drawing/2014/main" id="{040A38B1-8C1E-5D41-A8CA-225DD203F0CE}"/>
              </a:ext>
            </a:extLst>
          </p:cNvPr>
          <p:cNvSpPr>
            <a:spLocks noGrp="1"/>
          </p:cNvSpPr>
          <p:nvPr>
            <p:ph type="ftr" sz="quarter" idx="10"/>
          </p:nvPr>
        </p:nvSpPr>
        <p:spPr/>
        <p:txBody>
          <a:bodyPr/>
          <a:lstStyle/>
          <a:p>
            <a:r>
              <a:rPr lang="en-US" dirty="0"/>
              <a:t>Footer text goes here</a:t>
            </a:r>
          </a:p>
        </p:txBody>
      </p:sp>
      <p:sp>
        <p:nvSpPr>
          <p:cNvPr id="4" name="Content Placeholder 7">
            <a:extLst>
              <a:ext uri="{FF2B5EF4-FFF2-40B4-BE49-F238E27FC236}">
                <a16:creationId xmlns="" xmlns:a16="http://schemas.microsoft.com/office/drawing/2014/main" id="{A6CCAD5A-21B7-DA4E-A9A8-9C619190CB85}"/>
              </a:ext>
            </a:extLst>
          </p:cNvPr>
          <p:cNvSpPr>
            <a:spLocks noGrp="1"/>
          </p:cNvSpPr>
          <p:nvPr>
            <p:ph sz="quarter" idx="11" hasCustomPrompt="1"/>
          </p:nvPr>
        </p:nvSpPr>
        <p:spPr>
          <a:xfrm>
            <a:off x="628651" y="1254368"/>
            <a:ext cx="7886700" cy="4759569"/>
          </a:xfrm>
          <a:prstGeom prst="rect">
            <a:avLst/>
          </a:prstGeom>
        </p:spPr>
        <p:txBody>
          <a:bodyPr/>
          <a:lstStyle>
            <a:lvl1pPr>
              <a:buClr>
                <a:schemeClr val="accent1"/>
              </a:buClr>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Bullets</a:t>
            </a:r>
          </a:p>
        </p:txBody>
      </p:sp>
    </p:spTree>
    <p:extLst>
      <p:ext uri="{BB962C8B-B14F-4D97-AF65-F5344CB8AC3E}">
        <p14:creationId xmlns:p14="http://schemas.microsoft.com/office/powerpoint/2010/main" val="3859205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Section Break">
    <p:spTree>
      <p:nvGrpSpPr>
        <p:cNvPr id="1" name=""/>
        <p:cNvGrpSpPr/>
        <p:nvPr/>
      </p:nvGrpSpPr>
      <p:grpSpPr>
        <a:xfrm>
          <a:off x="0" y="0"/>
          <a:ext cx="0" cy="0"/>
          <a:chOff x="0" y="0"/>
          <a:chExt cx="0" cy="0"/>
        </a:xfrm>
      </p:grpSpPr>
      <p:sp>
        <p:nvSpPr>
          <p:cNvPr id="9" name="Rounded Rectangle 8">
            <a:extLst>
              <a:ext uri="{FF2B5EF4-FFF2-40B4-BE49-F238E27FC236}">
                <a16:creationId xmlns="" xmlns:a16="http://schemas.microsoft.com/office/drawing/2014/main" id="{F8379DA4-28CB-5C49-B710-9FDDFD7FEFA4}"/>
              </a:ext>
            </a:extLst>
          </p:cNvPr>
          <p:cNvSpPr/>
          <p:nvPr userDrawn="1"/>
        </p:nvSpPr>
        <p:spPr>
          <a:xfrm>
            <a:off x="-1051042" y="1345559"/>
            <a:ext cx="7949681" cy="1843892"/>
          </a:xfrm>
          <a:prstGeom prst="roundRect">
            <a:avLst/>
          </a:prstGeom>
          <a:gradFill>
            <a:gsLst>
              <a:gs pos="0">
                <a:schemeClr val="accent1">
                  <a:satMod val="103000"/>
                  <a:lumMod val="102000"/>
                  <a:tint val="94000"/>
                  <a:alpha val="90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latin typeface="Calibri Light" panose="020F0302020204030204" pitchFamily="34" charset="0"/>
            </a:endParaRPr>
          </a:p>
        </p:txBody>
      </p:sp>
      <p:sp>
        <p:nvSpPr>
          <p:cNvPr id="5" name="Footer Placeholder 4"/>
          <p:cNvSpPr>
            <a:spLocks noGrp="1"/>
          </p:cNvSpPr>
          <p:nvPr>
            <p:ph type="ftr" sz="quarter" idx="11"/>
          </p:nvPr>
        </p:nvSpPr>
        <p:spPr>
          <a:xfrm>
            <a:off x="628650" y="6356351"/>
            <a:ext cx="6182458" cy="501649"/>
          </a:xfrm>
          <a:prstGeom prst="rect">
            <a:avLst/>
          </a:prstGeom>
        </p:spPr>
        <p:txBody>
          <a:bodyPr/>
          <a:lstStyle>
            <a:lvl1pPr>
              <a:defRPr b="0" i="0">
                <a:latin typeface="Calibri Light" panose="020F0302020204030204" pitchFamily="34" charset="0"/>
              </a:defRPr>
            </a:lvl1pPr>
          </a:lstStyle>
          <a:p>
            <a:endParaRPr lang="en-US" dirty="0"/>
          </a:p>
        </p:txBody>
      </p:sp>
      <p:sp>
        <p:nvSpPr>
          <p:cNvPr id="2" name="Title 1"/>
          <p:cNvSpPr>
            <a:spLocks noGrp="1"/>
          </p:cNvSpPr>
          <p:nvPr>
            <p:ph type="ctrTitle" hasCustomPrompt="1"/>
          </p:nvPr>
        </p:nvSpPr>
        <p:spPr>
          <a:xfrm>
            <a:off x="772989" y="1577838"/>
            <a:ext cx="5849816" cy="954332"/>
          </a:xfrm>
          <a:prstGeom prst="rect">
            <a:avLst/>
          </a:prstGeom>
        </p:spPr>
        <p:txBody>
          <a:bodyPr anchor="ctr">
            <a:normAutofit/>
          </a:bodyPr>
          <a:lstStyle>
            <a:lvl1pPr algn="l">
              <a:defRPr sz="4000" b="1" i="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a:t>Master title style</a:t>
            </a:r>
          </a:p>
        </p:txBody>
      </p:sp>
      <p:sp>
        <p:nvSpPr>
          <p:cNvPr id="3" name="Subtitle 2"/>
          <p:cNvSpPr>
            <a:spLocks noGrp="1"/>
          </p:cNvSpPr>
          <p:nvPr>
            <p:ph type="subTitle" idx="1"/>
          </p:nvPr>
        </p:nvSpPr>
        <p:spPr>
          <a:xfrm>
            <a:off x="782320" y="2409117"/>
            <a:ext cx="5849816" cy="502323"/>
          </a:xfrm>
          <a:prstGeom prst="rect">
            <a:avLst/>
          </a:prstGeom>
        </p:spPr>
        <p:txBody>
          <a:bodyPr anchor="ctr"/>
          <a:lstStyle>
            <a:lvl1pPr marL="0" indent="0" algn="l">
              <a:buNone/>
              <a:defRPr sz="240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99390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66268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651719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84416688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8407458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0135041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Numbered Ite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694944" y="2907792"/>
            <a:ext cx="2505456" cy="3227832"/>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3319272" y="2907792"/>
            <a:ext cx="2505456" cy="3227832"/>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6"/>
          <p:cNvSpPr>
            <a:spLocks noGrp="1"/>
          </p:cNvSpPr>
          <p:nvPr>
            <p:ph type="body" sz="quarter" idx="18" hasCustomPrompt="1"/>
          </p:nvPr>
        </p:nvSpPr>
        <p:spPr>
          <a:xfrm>
            <a:off x="694944" y="2514600"/>
            <a:ext cx="2505456"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text</a:t>
            </a:r>
            <a:endParaRPr lang="en-US" dirty="0"/>
          </a:p>
        </p:txBody>
      </p:sp>
      <p:sp>
        <p:nvSpPr>
          <p:cNvPr id="11" name="Text Placeholder 16"/>
          <p:cNvSpPr>
            <a:spLocks noGrp="1"/>
          </p:cNvSpPr>
          <p:nvPr>
            <p:ph type="body" sz="quarter" idx="19" hasCustomPrompt="1"/>
          </p:nvPr>
        </p:nvSpPr>
        <p:spPr>
          <a:xfrm>
            <a:off x="3319272" y="2514600"/>
            <a:ext cx="2505456"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text</a:t>
            </a:r>
            <a:endParaRPr lang="en-US" dirty="0"/>
          </a:p>
        </p:txBody>
      </p:sp>
      <p:sp>
        <p:nvSpPr>
          <p:cNvPr id="12" name="Text Placeholder 16"/>
          <p:cNvSpPr>
            <a:spLocks noGrp="1"/>
          </p:cNvSpPr>
          <p:nvPr>
            <p:ph type="body" sz="quarter" idx="20" hasCustomPrompt="1"/>
          </p:nvPr>
        </p:nvSpPr>
        <p:spPr>
          <a:xfrm>
            <a:off x="5952744" y="2514600"/>
            <a:ext cx="2505456"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text</a:t>
            </a:r>
            <a:endParaRPr lang="en-US" dirty="0"/>
          </a:p>
        </p:txBody>
      </p:sp>
      <p:sp>
        <p:nvSpPr>
          <p:cNvPr id="13" name="Content Placeholder 5"/>
          <p:cNvSpPr>
            <a:spLocks noGrp="1"/>
          </p:cNvSpPr>
          <p:nvPr>
            <p:ph sz="quarter" idx="21"/>
          </p:nvPr>
        </p:nvSpPr>
        <p:spPr>
          <a:xfrm>
            <a:off x="5952744" y="2895600"/>
            <a:ext cx="2505456" cy="3227832"/>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Date Placeholder 16"/>
          <p:cNvSpPr>
            <a:spLocks noGrp="1"/>
          </p:cNvSpPr>
          <p:nvPr>
            <p:ph type="dt" sz="half" idx="22"/>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18" name="Slide Number Placeholder 17"/>
          <p:cNvSpPr>
            <a:spLocks noGrp="1"/>
          </p:cNvSpPr>
          <p:nvPr>
            <p:ph type="sldNum" sz="quarter" idx="23"/>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9" name="Footer Placeholder 18"/>
          <p:cNvSpPr>
            <a:spLocks noGrp="1"/>
          </p:cNvSpPr>
          <p:nvPr>
            <p:ph type="ftr" sz="quarter" idx="24"/>
          </p:nvPr>
        </p:nvSpPr>
        <p:spPr/>
        <p:txBody>
          <a:bodyPr/>
          <a:lstStyle/>
          <a:p>
            <a:endParaRPr lang="en-US" dirty="0"/>
          </a:p>
        </p:txBody>
      </p:sp>
      <p:grpSp>
        <p:nvGrpSpPr>
          <p:cNvPr id="20" name="Group 19"/>
          <p:cNvGrpSpPr/>
          <p:nvPr userDrawn="1"/>
        </p:nvGrpSpPr>
        <p:grpSpPr>
          <a:xfrm>
            <a:off x="1417320" y="1572768"/>
            <a:ext cx="905256" cy="905256"/>
            <a:chOff x="3955288" y="5039932"/>
            <a:chExt cx="722376" cy="722376"/>
          </a:xfrm>
        </p:grpSpPr>
        <p:sp>
          <p:nvSpPr>
            <p:cNvPr id="21" name="Oval 20"/>
            <p:cNvSpPr/>
            <p:nvPr/>
          </p:nvSpPr>
          <p:spPr>
            <a:xfrm>
              <a:off x="3955288" y="5039932"/>
              <a:ext cx="722376" cy="722376"/>
            </a:xfrm>
            <a:prstGeom prst="ellipse">
              <a:avLst/>
            </a:prstGeom>
            <a:solidFill>
              <a:srgbClr val="00BC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2" name="TextBox 21"/>
            <p:cNvSpPr txBox="1"/>
            <p:nvPr/>
          </p:nvSpPr>
          <p:spPr>
            <a:xfrm>
              <a:off x="3961639" y="5077954"/>
              <a:ext cx="716025" cy="613998"/>
            </a:xfrm>
            <a:prstGeom prst="rect">
              <a:avLst/>
            </a:prstGeom>
            <a:noFill/>
          </p:spPr>
          <p:txBody>
            <a:bodyPr wrap="square" rtlCol="0" anchor="t">
              <a:spAutoFit/>
            </a:bodyPr>
            <a:lstStyle/>
            <a:p>
              <a:pPr algn="ctr"/>
              <a:r>
                <a:rPr lang="en-US" sz="4400" b="1" dirty="0" smtClean="0">
                  <a:solidFill>
                    <a:schemeClr val="bg1"/>
                  </a:solidFill>
                </a:rPr>
                <a:t>1</a:t>
              </a:r>
              <a:endParaRPr lang="en-US" sz="4400" b="1" dirty="0">
                <a:solidFill>
                  <a:schemeClr val="bg1"/>
                </a:solidFill>
              </a:endParaRPr>
            </a:p>
          </p:txBody>
        </p:sp>
      </p:grpSp>
      <p:grpSp>
        <p:nvGrpSpPr>
          <p:cNvPr id="30" name="Group 29"/>
          <p:cNvGrpSpPr/>
          <p:nvPr userDrawn="1"/>
        </p:nvGrpSpPr>
        <p:grpSpPr>
          <a:xfrm>
            <a:off x="4114800" y="1572768"/>
            <a:ext cx="905256" cy="905256"/>
            <a:chOff x="4800600" y="1737360"/>
            <a:chExt cx="905256" cy="905256"/>
          </a:xfrm>
        </p:grpSpPr>
        <p:sp>
          <p:nvSpPr>
            <p:cNvPr id="25" name="Oval 24"/>
            <p:cNvSpPr/>
            <p:nvPr/>
          </p:nvSpPr>
          <p:spPr>
            <a:xfrm>
              <a:off x="4800600" y="1737360"/>
              <a:ext cx="905256" cy="905256"/>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6" name="TextBox 25"/>
            <p:cNvSpPr txBox="1"/>
            <p:nvPr/>
          </p:nvSpPr>
          <p:spPr>
            <a:xfrm>
              <a:off x="4895216" y="1805268"/>
              <a:ext cx="716025" cy="769441"/>
            </a:xfrm>
            <a:prstGeom prst="rect">
              <a:avLst/>
            </a:prstGeom>
            <a:noFill/>
          </p:spPr>
          <p:txBody>
            <a:bodyPr wrap="square" rtlCol="0" anchor="t">
              <a:spAutoFit/>
            </a:bodyPr>
            <a:lstStyle/>
            <a:p>
              <a:pPr algn="ctr"/>
              <a:r>
                <a:rPr lang="en-US" sz="4400" b="1" dirty="0" smtClean="0">
                  <a:solidFill>
                    <a:schemeClr val="bg1"/>
                  </a:solidFill>
                </a:rPr>
                <a:t>2</a:t>
              </a:r>
              <a:endParaRPr lang="en-US" sz="4400" b="1" dirty="0">
                <a:solidFill>
                  <a:schemeClr val="bg1"/>
                </a:solidFill>
              </a:endParaRPr>
            </a:p>
          </p:txBody>
        </p:sp>
      </p:grpSp>
      <p:grpSp>
        <p:nvGrpSpPr>
          <p:cNvPr id="31" name="Group 30"/>
          <p:cNvGrpSpPr/>
          <p:nvPr userDrawn="1"/>
        </p:nvGrpSpPr>
        <p:grpSpPr>
          <a:xfrm>
            <a:off x="6675120" y="1572768"/>
            <a:ext cx="905256" cy="905256"/>
            <a:chOff x="762000" y="1295400"/>
            <a:chExt cx="905256" cy="905256"/>
          </a:xfrm>
        </p:grpSpPr>
        <p:sp>
          <p:nvSpPr>
            <p:cNvPr id="28" name="Oval 27"/>
            <p:cNvSpPr/>
            <p:nvPr/>
          </p:nvSpPr>
          <p:spPr>
            <a:xfrm>
              <a:off x="762000" y="1295400"/>
              <a:ext cx="905256" cy="905256"/>
            </a:xfrm>
            <a:prstGeom prst="ellipse">
              <a:avLst/>
            </a:prstGeom>
            <a:solidFill>
              <a:srgbClr val="00B8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9" name="TextBox 28"/>
            <p:cNvSpPr txBox="1"/>
            <p:nvPr/>
          </p:nvSpPr>
          <p:spPr>
            <a:xfrm>
              <a:off x="856616" y="1363308"/>
              <a:ext cx="716025" cy="769441"/>
            </a:xfrm>
            <a:prstGeom prst="rect">
              <a:avLst/>
            </a:prstGeom>
            <a:noFill/>
          </p:spPr>
          <p:txBody>
            <a:bodyPr wrap="square" rtlCol="0" anchor="t">
              <a:spAutoFit/>
            </a:bodyPr>
            <a:lstStyle/>
            <a:p>
              <a:pPr algn="ctr"/>
              <a:r>
                <a:rPr lang="en-US" sz="4400" b="1" dirty="0" smtClean="0">
                  <a:solidFill>
                    <a:schemeClr val="bg1"/>
                  </a:solidFill>
                </a:rPr>
                <a:t>3</a:t>
              </a:r>
              <a:endParaRPr lang="en-US" sz="4400" b="1" dirty="0">
                <a:solidFill>
                  <a:schemeClr val="bg1"/>
                </a:solidFill>
              </a:endParaRPr>
            </a:p>
          </p:txBody>
        </p:sp>
      </p:grpSp>
    </p:spTree>
    <p:custDataLst>
      <p:tags r:id="rId1"/>
    </p:custDataLst>
    <p:extLst>
      <p:ext uri="{BB962C8B-B14F-4D97-AF65-F5344CB8AC3E}">
        <p14:creationId xmlns:p14="http://schemas.microsoft.com/office/powerpoint/2010/main" val="3511614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44204301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9174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 Numbered Ite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9" name="Text Placeholder 16"/>
          <p:cNvSpPr>
            <a:spLocks noGrp="1"/>
          </p:cNvSpPr>
          <p:nvPr>
            <p:ph type="body" sz="quarter" idx="18" hasCustomPrompt="1"/>
          </p:nvPr>
        </p:nvSpPr>
        <p:spPr>
          <a:xfrm>
            <a:off x="2066544" y="1435608"/>
            <a:ext cx="2130552" cy="667512"/>
          </a:xfrm>
          <a:prstGeom prst="rect">
            <a:avLst/>
          </a:prstGeom>
        </p:spPr>
        <p:txBody>
          <a:bodyPr anchor="ctr" anchorCtr="0">
            <a:noAutofit/>
          </a:bodyPr>
          <a:lstStyle>
            <a:lvl1pPr marL="0" indent="0">
              <a:buNone/>
              <a:defRPr sz="2200" b="0">
                <a:solidFill>
                  <a:srgbClr val="000000"/>
                </a:solidFill>
                <a:latin typeface="Calibri" panose="020F0502020204030204" pitchFamily="34" charset="0"/>
              </a:defRPr>
            </a:lvl1pPr>
          </a:lstStyle>
          <a:p>
            <a:pPr lvl="0"/>
            <a:r>
              <a:rPr lang="en-US" dirty="0" smtClean="0"/>
              <a:t>Click to add text</a:t>
            </a:r>
            <a:endParaRPr lang="en-US" dirty="0"/>
          </a:p>
        </p:txBody>
      </p:sp>
      <p:sp>
        <p:nvSpPr>
          <p:cNvPr id="10" name="Text Placeholder 16"/>
          <p:cNvSpPr>
            <a:spLocks noGrp="1"/>
          </p:cNvSpPr>
          <p:nvPr>
            <p:ph type="body" sz="quarter" idx="19" hasCustomPrompt="1"/>
          </p:nvPr>
        </p:nvSpPr>
        <p:spPr>
          <a:xfrm>
            <a:off x="2066544" y="2340864"/>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11" name="Text Placeholder 16"/>
          <p:cNvSpPr>
            <a:spLocks noGrp="1"/>
          </p:cNvSpPr>
          <p:nvPr>
            <p:ph type="body" sz="quarter" idx="20" hasCustomPrompt="1"/>
          </p:nvPr>
        </p:nvSpPr>
        <p:spPr>
          <a:xfrm>
            <a:off x="2066544" y="3246120"/>
            <a:ext cx="2130552" cy="667512"/>
          </a:xfrm>
          <a:prstGeom prst="rect">
            <a:avLst/>
          </a:prstGeom>
        </p:spPr>
        <p:txBody>
          <a:bodyPr anchor="ctr" anchorCtr="0">
            <a:noAutofit/>
          </a:bodyPr>
          <a:lstStyle>
            <a:lvl1pPr marL="0" indent="0">
              <a:lnSpc>
                <a:spcPts val="2200"/>
              </a:lnSpc>
              <a:spcBef>
                <a:spcPts val="0"/>
              </a:spcBef>
              <a:spcAft>
                <a:spcPts val="0"/>
              </a:spcAft>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19" name="Text Placeholder 16"/>
          <p:cNvSpPr>
            <a:spLocks noGrp="1"/>
          </p:cNvSpPr>
          <p:nvPr>
            <p:ph type="body" sz="quarter" idx="21" hasCustomPrompt="1"/>
          </p:nvPr>
        </p:nvSpPr>
        <p:spPr>
          <a:xfrm>
            <a:off x="5586984" y="1435608"/>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0" name="Text Placeholder 16"/>
          <p:cNvSpPr>
            <a:spLocks noGrp="1"/>
          </p:cNvSpPr>
          <p:nvPr>
            <p:ph type="body" sz="quarter" idx="22" hasCustomPrompt="1"/>
          </p:nvPr>
        </p:nvSpPr>
        <p:spPr>
          <a:xfrm>
            <a:off x="5586984" y="2340864"/>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1" name="Text Placeholder 16"/>
          <p:cNvSpPr>
            <a:spLocks noGrp="1"/>
          </p:cNvSpPr>
          <p:nvPr>
            <p:ph type="body" sz="quarter" idx="23" hasCustomPrompt="1"/>
          </p:nvPr>
        </p:nvSpPr>
        <p:spPr>
          <a:xfrm>
            <a:off x="5586984" y="5047488"/>
            <a:ext cx="2130552" cy="667512"/>
          </a:xfrm>
          <a:prstGeom prst="rect">
            <a:avLst/>
          </a:prstGeom>
        </p:spPr>
        <p:txBody>
          <a:bodyPr anchor="ctr" anchorCtr="0">
            <a:noAutofit/>
          </a:bodyPr>
          <a:lstStyle>
            <a:lvl1pPr marL="0" indent="0">
              <a:lnSpc>
                <a:spcPts val="2200"/>
              </a:lnSpc>
              <a:spcBef>
                <a:spcPts val="0"/>
              </a:spcBef>
              <a:spcAft>
                <a:spcPts val="0"/>
              </a:spcAft>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2" name="Text Placeholder 16"/>
          <p:cNvSpPr>
            <a:spLocks noGrp="1"/>
          </p:cNvSpPr>
          <p:nvPr>
            <p:ph type="body" sz="quarter" idx="24" hasCustomPrompt="1"/>
          </p:nvPr>
        </p:nvSpPr>
        <p:spPr>
          <a:xfrm>
            <a:off x="2066544" y="4151376"/>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3" name="Text Placeholder 16"/>
          <p:cNvSpPr>
            <a:spLocks noGrp="1"/>
          </p:cNvSpPr>
          <p:nvPr>
            <p:ph type="body" sz="quarter" idx="25" hasCustomPrompt="1"/>
          </p:nvPr>
        </p:nvSpPr>
        <p:spPr>
          <a:xfrm>
            <a:off x="2066544" y="5047488"/>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4" name="Text Placeholder 16"/>
          <p:cNvSpPr>
            <a:spLocks noGrp="1"/>
          </p:cNvSpPr>
          <p:nvPr>
            <p:ph type="body" sz="quarter" idx="26" hasCustomPrompt="1"/>
          </p:nvPr>
        </p:nvSpPr>
        <p:spPr>
          <a:xfrm>
            <a:off x="5586984" y="3246120"/>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5" name="Text Placeholder 16"/>
          <p:cNvSpPr>
            <a:spLocks noGrp="1"/>
          </p:cNvSpPr>
          <p:nvPr>
            <p:ph type="body" sz="quarter" idx="27" hasCustomPrompt="1"/>
          </p:nvPr>
        </p:nvSpPr>
        <p:spPr>
          <a:xfrm>
            <a:off x="5586984" y="4151376"/>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6" name="Date Placeholder 25"/>
          <p:cNvSpPr>
            <a:spLocks noGrp="1"/>
          </p:cNvSpPr>
          <p:nvPr>
            <p:ph type="dt" sz="half" idx="28"/>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27" name="Slide Number Placeholder 26"/>
          <p:cNvSpPr>
            <a:spLocks noGrp="1"/>
          </p:cNvSpPr>
          <p:nvPr>
            <p:ph type="sldNum" sz="quarter" idx="29"/>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28" name="Footer Placeholder 27"/>
          <p:cNvSpPr>
            <a:spLocks noGrp="1"/>
          </p:cNvSpPr>
          <p:nvPr>
            <p:ph type="ftr" sz="quarter" idx="30"/>
          </p:nvPr>
        </p:nvSpPr>
        <p:spPr/>
        <p:txBody>
          <a:bodyPr/>
          <a:lstStyle/>
          <a:p>
            <a:endParaRPr lang="en-US" dirty="0"/>
          </a:p>
        </p:txBody>
      </p:sp>
      <p:grpSp>
        <p:nvGrpSpPr>
          <p:cNvPr id="29" name="Group 28"/>
          <p:cNvGrpSpPr/>
          <p:nvPr userDrawn="1"/>
        </p:nvGrpSpPr>
        <p:grpSpPr>
          <a:xfrm>
            <a:off x="4754880" y="5047488"/>
            <a:ext cx="722376" cy="722376"/>
            <a:chOff x="3955288" y="5039932"/>
            <a:chExt cx="722376" cy="722376"/>
          </a:xfrm>
        </p:grpSpPr>
        <p:sp>
          <p:nvSpPr>
            <p:cNvPr id="30" name="Oval 29"/>
            <p:cNvSpPr/>
            <p:nvPr/>
          </p:nvSpPr>
          <p:spPr>
            <a:xfrm>
              <a:off x="3955288" y="5039932"/>
              <a:ext cx="722376" cy="722376"/>
            </a:xfrm>
            <a:prstGeom prst="ellipse">
              <a:avLst/>
            </a:prstGeom>
            <a:solidFill>
              <a:srgbClr val="00BC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1" name="TextBox 30"/>
            <p:cNvSpPr txBox="1"/>
            <p:nvPr/>
          </p:nvSpPr>
          <p:spPr>
            <a:xfrm>
              <a:off x="3961639" y="5077955"/>
              <a:ext cx="716025" cy="646331"/>
            </a:xfrm>
            <a:prstGeom prst="rect">
              <a:avLst/>
            </a:prstGeom>
            <a:noFill/>
          </p:spPr>
          <p:txBody>
            <a:bodyPr wrap="square" rtlCol="0" anchor="t">
              <a:spAutoFit/>
            </a:bodyPr>
            <a:lstStyle/>
            <a:p>
              <a:pPr algn="ctr"/>
              <a:r>
                <a:rPr lang="en-US" sz="3600" b="1" dirty="0" smtClean="0">
                  <a:solidFill>
                    <a:schemeClr val="bg1"/>
                  </a:solidFill>
                </a:rPr>
                <a:t>10</a:t>
              </a:r>
              <a:endParaRPr lang="en-US" sz="3600" b="1" dirty="0">
                <a:solidFill>
                  <a:schemeClr val="bg1"/>
                </a:solidFill>
              </a:endParaRPr>
            </a:p>
          </p:txBody>
        </p:sp>
      </p:grpSp>
      <p:grpSp>
        <p:nvGrpSpPr>
          <p:cNvPr id="65" name="Group 64"/>
          <p:cNvGrpSpPr/>
          <p:nvPr userDrawn="1"/>
        </p:nvGrpSpPr>
        <p:grpSpPr>
          <a:xfrm>
            <a:off x="4754880" y="1435608"/>
            <a:ext cx="722376" cy="722376"/>
            <a:chOff x="3955288" y="4138232"/>
            <a:chExt cx="722376" cy="722376"/>
          </a:xfrm>
        </p:grpSpPr>
        <p:sp>
          <p:nvSpPr>
            <p:cNvPr id="33" name="Oval 32"/>
            <p:cNvSpPr/>
            <p:nvPr/>
          </p:nvSpPr>
          <p:spPr>
            <a:xfrm>
              <a:off x="3955288" y="4138232"/>
              <a:ext cx="722376" cy="722376"/>
            </a:xfrm>
            <a:prstGeom prst="ellipse">
              <a:avLst/>
            </a:prstGeom>
            <a:solidFill>
              <a:srgbClr val="0091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4" name="TextBox 33"/>
            <p:cNvSpPr txBox="1"/>
            <p:nvPr/>
          </p:nvSpPr>
          <p:spPr>
            <a:xfrm>
              <a:off x="3961639" y="4176255"/>
              <a:ext cx="716025" cy="646331"/>
            </a:xfrm>
            <a:prstGeom prst="rect">
              <a:avLst/>
            </a:prstGeom>
            <a:noFill/>
          </p:spPr>
          <p:txBody>
            <a:bodyPr wrap="square" rtlCol="0" anchor="t">
              <a:spAutoFit/>
            </a:bodyPr>
            <a:lstStyle/>
            <a:p>
              <a:pPr algn="ctr"/>
              <a:r>
                <a:rPr lang="en-US" sz="3600" b="1" dirty="0" smtClean="0">
                  <a:solidFill>
                    <a:schemeClr val="bg1"/>
                  </a:solidFill>
                </a:rPr>
                <a:t>6</a:t>
              </a:r>
              <a:endParaRPr lang="en-US" sz="3600" b="1" dirty="0">
                <a:solidFill>
                  <a:schemeClr val="bg1"/>
                </a:solidFill>
              </a:endParaRPr>
            </a:p>
          </p:txBody>
        </p:sp>
      </p:grpSp>
      <p:grpSp>
        <p:nvGrpSpPr>
          <p:cNvPr id="35" name="Group 34"/>
          <p:cNvGrpSpPr/>
          <p:nvPr userDrawn="1"/>
        </p:nvGrpSpPr>
        <p:grpSpPr>
          <a:xfrm>
            <a:off x="4754880" y="3246120"/>
            <a:ext cx="722376" cy="722376"/>
            <a:chOff x="3955288" y="3236532"/>
            <a:chExt cx="722376" cy="722376"/>
          </a:xfrm>
        </p:grpSpPr>
        <p:sp>
          <p:nvSpPr>
            <p:cNvPr id="36" name="Oval 35"/>
            <p:cNvSpPr/>
            <p:nvPr/>
          </p:nvSpPr>
          <p:spPr>
            <a:xfrm>
              <a:off x="3955288" y="3236532"/>
              <a:ext cx="722376" cy="722376"/>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7" name="TextBox 36"/>
            <p:cNvSpPr txBox="1"/>
            <p:nvPr/>
          </p:nvSpPr>
          <p:spPr>
            <a:xfrm>
              <a:off x="3961639" y="3274555"/>
              <a:ext cx="716025" cy="646331"/>
            </a:xfrm>
            <a:prstGeom prst="rect">
              <a:avLst/>
            </a:prstGeom>
            <a:noFill/>
          </p:spPr>
          <p:txBody>
            <a:bodyPr wrap="square" rtlCol="0" anchor="t">
              <a:spAutoFit/>
            </a:bodyPr>
            <a:lstStyle/>
            <a:p>
              <a:pPr algn="ctr"/>
              <a:r>
                <a:rPr lang="en-US" sz="3600" b="1" dirty="0" smtClean="0">
                  <a:solidFill>
                    <a:schemeClr val="bg1"/>
                  </a:solidFill>
                </a:rPr>
                <a:t>8</a:t>
              </a:r>
              <a:endParaRPr lang="en-US" sz="3600" b="1" dirty="0">
                <a:solidFill>
                  <a:schemeClr val="bg1"/>
                </a:solidFill>
              </a:endParaRPr>
            </a:p>
          </p:txBody>
        </p:sp>
      </p:grpSp>
      <p:grpSp>
        <p:nvGrpSpPr>
          <p:cNvPr id="38" name="Group 37"/>
          <p:cNvGrpSpPr/>
          <p:nvPr userDrawn="1"/>
        </p:nvGrpSpPr>
        <p:grpSpPr>
          <a:xfrm>
            <a:off x="1261872" y="2340864"/>
            <a:ext cx="722376" cy="722376"/>
            <a:chOff x="3955288" y="3236532"/>
            <a:chExt cx="722376" cy="722376"/>
          </a:xfrm>
        </p:grpSpPr>
        <p:sp>
          <p:nvSpPr>
            <p:cNvPr id="49" name="Oval 48"/>
            <p:cNvSpPr/>
            <p:nvPr/>
          </p:nvSpPr>
          <p:spPr>
            <a:xfrm>
              <a:off x="3955288" y="3236532"/>
              <a:ext cx="722376" cy="722376"/>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0" name="TextBox 49"/>
            <p:cNvSpPr txBox="1"/>
            <p:nvPr/>
          </p:nvSpPr>
          <p:spPr>
            <a:xfrm>
              <a:off x="3961639" y="3274555"/>
              <a:ext cx="716025" cy="646331"/>
            </a:xfrm>
            <a:prstGeom prst="rect">
              <a:avLst/>
            </a:prstGeom>
            <a:noFill/>
          </p:spPr>
          <p:txBody>
            <a:bodyPr wrap="square" rtlCol="0" anchor="t">
              <a:spAutoFit/>
            </a:bodyPr>
            <a:lstStyle/>
            <a:p>
              <a:pPr algn="ctr"/>
              <a:r>
                <a:rPr lang="en-US" sz="3600" b="1" dirty="0" smtClean="0">
                  <a:solidFill>
                    <a:schemeClr val="bg1"/>
                  </a:solidFill>
                </a:rPr>
                <a:t>2</a:t>
              </a:r>
              <a:endParaRPr lang="en-US" sz="3600" b="1" dirty="0">
                <a:solidFill>
                  <a:schemeClr val="bg1"/>
                </a:solidFill>
              </a:endParaRPr>
            </a:p>
          </p:txBody>
        </p:sp>
      </p:grpSp>
      <p:grpSp>
        <p:nvGrpSpPr>
          <p:cNvPr id="51" name="Group 50"/>
          <p:cNvGrpSpPr/>
          <p:nvPr userDrawn="1"/>
        </p:nvGrpSpPr>
        <p:grpSpPr>
          <a:xfrm>
            <a:off x="1261872" y="1435608"/>
            <a:ext cx="722376" cy="722376"/>
            <a:chOff x="3955288" y="5039932"/>
            <a:chExt cx="722376" cy="722376"/>
          </a:xfrm>
        </p:grpSpPr>
        <p:sp>
          <p:nvSpPr>
            <p:cNvPr id="52" name="Oval 51"/>
            <p:cNvSpPr/>
            <p:nvPr/>
          </p:nvSpPr>
          <p:spPr>
            <a:xfrm>
              <a:off x="3955288" y="5039932"/>
              <a:ext cx="722376" cy="722376"/>
            </a:xfrm>
            <a:prstGeom prst="ellipse">
              <a:avLst/>
            </a:prstGeom>
            <a:solidFill>
              <a:srgbClr val="00BC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3" name="TextBox 52"/>
            <p:cNvSpPr txBox="1"/>
            <p:nvPr/>
          </p:nvSpPr>
          <p:spPr>
            <a:xfrm>
              <a:off x="3961639" y="5077955"/>
              <a:ext cx="716025" cy="646331"/>
            </a:xfrm>
            <a:prstGeom prst="rect">
              <a:avLst/>
            </a:prstGeom>
            <a:noFill/>
          </p:spPr>
          <p:txBody>
            <a:bodyPr wrap="square" rtlCol="0" anchor="t">
              <a:spAutoFit/>
            </a:bodyPr>
            <a:lstStyle/>
            <a:p>
              <a:pPr algn="ctr"/>
              <a:r>
                <a:rPr lang="en-US" sz="3600" b="1" dirty="0" smtClean="0">
                  <a:solidFill>
                    <a:schemeClr val="bg1"/>
                  </a:solidFill>
                </a:rPr>
                <a:t>1</a:t>
              </a:r>
              <a:endParaRPr lang="en-US" sz="3600" b="1" dirty="0">
                <a:solidFill>
                  <a:schemeClr val="bg1"/>
                </a:solidFill>
              </a:endParaRPr>
            </a:p>
          </p:txBody>
        </p:sp>
      </p:grpSp>
      <p:grpSp>
        <p:nvGrpSpPr>
          <p:cNvPr id="57" name="Group 56"/>
          <p:cNvGrpSpPr/>
          <p:nvPr userDrawn="1"/>
        </p:nvGrpSpPr>
        <p:grpSpPr>
          <a:xfrm>
            <a:off x="1261872" y="3246120"/>
            <a:ext cx="722376" cy="722376"/>
            <a:chOff x="381000" y="5029200"/>
            <a:chExt cx="722376" cy="722376"/>
          </a:xfrm>
        </p:grpSpPr>
        <p:sp>
          <p:nvSpPr>
            <p:cNvPr id="55" name="Oval 54"/>
            <p:cNvSpPr/>
            <p:nvPr/>
          </p:nvSpPr>
          <p:spPr>
            <a:xfrm>
              <a:off x="381000" y="5029200"/>
              <a:ext cx="722376" cy="722376"/>
            </a:xfrm>
            <a:prstGeom prst="ellipse">
              <a:avLst/>
            </a:prstGeom>
            <a:solidFill>
              <a:srgbClr val="00B8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6" name="TextBox 55"/>
            <p:cNvSpPr txBox="1"/>
            <p:nvPr/>
          </p:nvSpPr>
          <p:spPr>
            <a:xfrm>
              <a:off x="387351" y="5067223"/>
              <a:ext cx="716025" cy="646331"/>
            </a:xfrm>
            <a:prstGeom prst="rect">
              <a:avLst/>
            </a:prstGeom>
            <a:noFill/>
          </p:spPr>
          <p:txBody>
            <a:bodyPr wrap="square" rtlCol="0" anchor="t">
              <a:spAutoFit/>
            </a:bodyPr>
            <a:lstStyle/>
            <a:p>
              <a:pPr algn="ctr"/>
              <a:r>
                <a:rPr lang="en-US" sz="3600" b="1" dirty="0" smtClean="0">
                  <a:solidFill>
                    <a:schemeClr val="bg1"/>
                  </a:solidFill>
                </a:rPr>
                <a:t>3</a:t>
              </a:r>
              <a:endParaRPr lang="en-US" sz="3600" b="1" dirty="0">
                <a:solidFill>
                  <a:schemeClr val="bg1"/>
                </a:solidFill>
              </a:endParaRPr>
            </a:p>
          </p:txBody>
        </p:sp>
      </p:grpSp>
      <p:grpSp>
        <p:nvGrpSpPr>
          <p:cNvPr id="61" name="Group 60"/>
          <p:cNvGrpSpPr/>
          <p:nvPr userDrawn="1"/>
        </p:nvGrpSpPr>
        <p:grpSpPr>
          <a:xfrm>
            <a:off x="1261872" y="4151376"/>
            <a:ext cx="722376" cy="722376"/>
            <a:chOff x="457200" y="4114800"/>
            <a:chExt cx="722376" cy="722376"/>
          </a:xfrm>
        </p:grpSpPr>
        <p:sp>
          <p:nvSpPr>
            <p:cNvPr id="59" name="Oval 58"/>
            <p:cNvSpPr/>
            <p:nvPr/>
          </p:nvSpPr>
          <p:spPr>
            <a:xfrm>
              <a:off x="457200" y="4114800"/>
              <a:ext cx="722376" cy="722376"/>
            </a:xfrm>
            <a:prstGeom prst="ellipse">
              <a:avLst/>
            </a:prstGeom>
            <a:solidFill>
              <a:srgbClr val="00C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0" name="TextBox 59"/>
            <p:cNvSpPr txBox="1"/>
            <p:nvPr/>
          </p:nvSpPr>
          <p:spPr>
            <a:xfrm>
              <a:off x="463551" y="4152823"/>
              <a:ext cx="716025" cy="646331"/>
            </a:xfrm>
            <a:prstGeom prst="rect">
              <a:avLst/>
            </a:prstGeom>
            <a:noFill/>
          </p:spPr>
          <p:txBody>
            <a:bodyPr wrap="square" rtlCol="0" anchor="t">
              <a:spAutoFit/>
            </a:bodyPr>
            <a:lstStyle/>
            <a:p>
              <a:pPr algn="ctr"/>
              <a:r>
                <a:rPr lang="en-US" sz="3600" b="1" dirty="0" smtClean="0">
                  <a:solidFill>
                    <a:schemeClr val="bg1"/>
                  </a:solidFill>
                </a:rPr>
                <a:t>4</a:t>
              </a:r>
              <a:endParaRPr lang="en-US" sz="3600" b="1" dirty="0">
                <a:solidFill>
                  <a:schemeClr val="bg1"/>
                </a:solidFill>
              </a:endParaRPr>
            </a:p>
          </p:txBody>
        </p:sp>
      </p:grpSp>
      <p:grpSp>
        <p:nvGrpSpPr>
          <p:cNvPr id="62" name="Group 61"/>
          <p:cNvGrpSpPr/>
          <p:nvPr userDrawn="1"/>
        </p:nvGrpSpPr>
        <p:grpSpPr>
          <a:xfrm>
            <a:off x="4754880" y="2340864"/>
            <a:ext cx="722376" cy="722376"/>
            <a:chOff x="457200" y="4114800"/>
            <a:chExt cx="722376" cy="722376"/>
          </a:xfrm>
        </p:grpSpPr>
        <p:sp>
          <p:nvSpPr>
            <p:cNvPr id="63" name="Oval 62"/>
            <p:cNvSpPr/>
            <p:nvPr/>
          </p:nvSpPr>
          <p:spPr>
            <a:xfrm>
              <a:off x="457200" y="4114800"/>
              <a:ext cx="722376" cy="722376"/>
            </a:xfrm>
            <a:prstGeom prst="ellipse">
              <a:avLst/>
            </a:prstGeom>
            <a:solidFill>
              <a:srgbClr val="00C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4" name="TextBox 63"/>
            <p:cNvSpPr txBox="1"/>
            <p:nvPr/>
          </p:nvSpPr>
          <p:spPr>
            <a:xfrm>
              <a:off x="463551" y="4152823"/>
              <a:ext cx="716025" cy="646331"/>
            </a:xfrm>
            <a:prstGeom prst="rect">
              <a:avLst/>
            </a:prstGeom>
            <a:noFill/>
          </p:spPr>
          <p:txBody>
            <a:bodyPr wrap="square" rtlCol="0" anchor="t">
              <a:spAutoFit/>
            </a:bodyPr>
            <a:lstStyle/>
            <a:p>
              <a:pPr algn="ctr"/>
              <a:r>
                <a:rPr lang="en-US" sz="3600" b="1" dirty="0" smtClean="0">
                  <a:solidFill>
                    <a:schemeClr val="bg1"/>
                  </a:solidFill>
                </a:rPr>
                <a:t>7</a:t>
              </a:r>
              <a:endParaRPr lang="en-US" sz="3600" b="1" dirty="0">
                <a:solidFill>
                  <a:schemeClr val="bg1"/>
                </a:solidFill>
              </a:endParaRPr>
            </a:p>
          </p:txBody>
        </p:sp>
      </p:grpSp>
      <p:grpSp>
        <p:nvGrpSpPr>
          <p:cNvPr id="71" name="Group 70"/>
          <p:cNvGrpSpPr/>
          <p:nvPr userDrawn="1"/>
        </p:nvGrpSpPr>
        <p:grpSpPr>
          <a:xfrm>
            <a:off x="4754880" y="4151376"/>
            <a:ext cx="722376" cy="722376"/>
            <a:chOff x="3955288" y="4138232"/>
            <a:chExt cx="722376" cy="722376"/>
          </a:xfrm>
        </p:grpSpPr>
        <p:sp>
          <p:nvSpPr>
            <p:cNvPr id="67" name="Oval 66"/>
            <p:cNvSpPr/>
            <p:nvPr/>
          </p:nvSpPr>
          <p:spPr>
            <a:xfrm>
              <a:off x="3955288" y="4138232"/>
              <a:ext cx="722376" cy="722376"/>
            </a:xfrm>
            <a:prstGeom prst="ellipse">
              <a:avLst/>
            </a:prstGeom>
            <a:solidFill>
              <a:srgbClr val="0090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8" name="TextBox 67"/>
            <p:cNvSpPr txBox="1"/>
            <p:nvPr/>
          </p:nvSpPr>
          <p:spPr>
            <a:xfrm>
              <a:off x="3958464" y="4176255"/>
              <a:ext cx="716025" cy="646331"/>
            </a:xfrm>
            <a:prstGeom prst="rect">
              <a:avLst/>
            </a:prstGeom>
            <a:noFill/>
          </p:spPr>
          <p:txBody>
            <a:bodyPr wrap="square" rtlCol="0" anchor="t">
              <a:spAutoFit/>
            </a:bodyPr>
            <a:lstStyle/>
            <a:p>
              <a:pPr algn="ctr"/>
              <a:r>
                <a:rPr lang="en-US" sz="3600" b="1" dirty="0" smtClean="0">
                  <a:solidFill>
                    <a:schemeClr val="bg1"/>
                  </a:solidFill>
                </a:rPr>
                <a:t>9</a:t>
              </a:r>
              <a:endParaRPr lang="en-US" sz="3600" b="1" dirty="0">
                <a:solidFill>
                  <a:schemeClr val="bg1"/>
                </a:solidFill>
              </a:endParaRPr>
            </a:p>
          </p:txBody>
        </p:sp>
      </p:grpSp>
      <p:grpSp>
        <p:nvGrpSpPr>
          <p:cNvPr id="72" name="Group 71"/>
          <p:cNvGrpSpPr/>
          <p:nvPr userDrawn="1"/>
        </p:nvGrpSpPr>
        <p:grpSpPr>
          <a:xfrm>
            <a:off x="1261872" y="5047488"/>
            <a:ext cx="722376" cy="722376"/>
            <a:chOff x="3955288" y="4138232"/>
            <a:chExt cx="722376" cy="722376"/>
          </a:xfrm>
        </p:grpSpPr>
        <p:sp>
          <p:nvSpPr>
            <p:cNvPr id="73" name="Oval 72"/>
            <p:cNvSpPr/>
            <p:nvPr/>
          </p:nvSpPr>
          <p:spPr>
            <a:xfrm>
              <a:off x="3955288" y="4138232"/>
              <a:ext cx="722376" cy="722376"/>
            </a:xfrm>
            <a:prstGeom prst="ellipse">
              <a:avLst/>
            </a:prstGeom>
            <a:solidFill>
              <a:srgbClr val="0090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4" name="TextBox 73"/>
            <p:cNvSpPr txBox="1"/>
            <p:nvPr/>
          </p:nvSpPr>
          <p:spPr>
            <a:xfrm>
              <a:off x="3958464" y="4176255"/>
              <a:ext cx="716025" cy="646331"/>
            </a:xfrm>
            <a:prstGeom prst="rect">
              <a:avLst/>
            </a:prstGeom>
            <a:noFill/>
          </p:spPr>
          <p:txBody>
            <a:bodyPr wrap="square" rtlCol="0" anchor="t">
              <a:spAutoFit/>
            </a:bodyPr>
            <a:lstStyle/>
            <a:p>
              <a:pPr algn="ctr"/>
              <a:r>
                <a:rPr lang="en-US" sz="3600" b="1" dirty="0" smtClean="0">
                  <a:solidFill>
                    <a:schemeClr val="bg1"/>
                  </a:solidFill>
                </a:rPr>
                <a:t>5</a:t>
              </a:r>
              <a:endParaRPr lang="en-US" sz="3600" b="1" dirty="0">
                <a:solidFill>
                  <a:schemeClr val="bg1"/>
                </a:solidFill>
              </a:endParaRPr>
            </a:p>
          </p:txBody>
        </p:sp>
      </p:grpSp>
    </p:spTree>
    <p:custDataLst>
      <p:tags r:id="rId1"/>
    </p:custDataLst>
    <p:extLst>
      <p:ext uri="{BB962C8B-B14F-4D97-AF65-F5344CB8AC3E}">
        <p14:creationId xmlns:p14="http://schemas.microsoft.com/office/powerpoint/2010/main" val="1243312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8"/>
          <p:cNvSpPr>
            <a:spLocks noGrp="1"/>
          </p:cNvSpPr>
          <p:nvPr>
            <p:ph type="pic" sz="quarter" idx="13"/>
          </p:nvPr>
        </p:nvSpPr>
        <p:spPr>
          <a:xfrm>
            <a:off x="1207008" y="1444752"/>
            <a:ext cx="2606040" cy="2670048"/>
          </a:xfrm>
          <a:prstGeom prst="rect">
            <a:avLst/>
          </a:prstGeom>
          <a:solidFill>
            <a:schemeClr val="bg1">
              <a:lumMod val="65000"/>
            </a:schemeClr>
          </a:solidFill>
        </p:spPr>
        <p:txBody>
          <a:bodyPr>
            <a:normAutofit/>
          </a:bodyPr>
          <a:lstStyle>
            <a:lvl1pPr marL="0" indent="0">
              <a:buNone/>
              <a:defRPr sz="2200"/>
            </a:lvl1pPr>
          </a:lstStyle>
          <a:p>
            <a:r>
              <a:rPr lang="en-US" dirty="0" smtClean="0"/>
              <a:t>Click icon to add picture</a:t>
            </a:r>
            <a:endParaRPr lang="en-US" dirty="0"/>
          </a:p>
        </p:txBody>
      </p:sp>
      <p:sp>
        <p:nvSpPr>
          <p:cNvPr id="7" name="Picture Placeholder 8"/>
          <p:cNvSpPr>
            <a:spLocks noGrp="1"/>
          </p:cNvSpPr>
          <p:nvPr>
            <p:ph type="pic" sz="quarter" idx="14"/>
          </p:nvPr>
        </p:nvSpPr>
        <p:spPr>
          <a:xfrm>
            <a:off x="5413248" y="1444752"/>
            <a:ext cx="2606040" cy="2670048"/>
          </a:xfrm>
          <a:prstGeom prst="rect">
            <a:avLst/>
          </a:prstGeom>
          <a:solidFill>
            <a:schemeClr val="bg1">
              <a:lumMod val="65000"/>
            </a:schemeClr>
          </a:solidFill>
        </p:spPr>
        <p:txBody>
          <a:bodyPr>
            <a:normAutofit/>
          </a:bodyPr>
          <a:lstStyle>
            <a:lvl1pPr marL="0" indent="0">
              <a:buNone/>
              <a:defRPr sz="2200"/>
            </a:lvl1pPr>
          </a:lstStyle>
          <a:p>
            <a:r>
              <a:rPr lang="en-US" dirty="0" smtClean="0"/>
              <a:t>Click icon to add picture</a:t>
            </a:r>
            <a:endParaRPr lang="en-US" dirty="0"/>
          </a:p>
        </p:txBody>
      </p:sp>
      <p:sp>
        <p:nvSpPr>
          <p:cNvPr id="8" name="Text Placeholder 15"/>
          <p:cNvSpPr>
            <a:spLocks noGrp="1"/>
          </p:cNvSpPr>
          <p:nvPr>
            <p:ph type="body" sz="quarter" idx="18"/>
          </p:nvPr>
        </p:nvSpPr>
        <p:spPr>
          <a:xfrm>
            <a:off x="1115568" y="4724400"/>
            <a:ext cx="3218688" cy="1234440"/>
          </a:xfrm>
          <a:prstGeom prst="rect">
            <a:avLst/>
          </a:prstGeom>
        </p:spPr>
        <p:txBody>
          <a:bodyPr>
            <a:noAutofit/>
          </a:bodyPr>
          <a:lstStyle>
            <a:lvl1pPr marL="0" indent="0">
              <a:lnSpc>
                <a:spcPts val="2200"/>
              </a:lnSpc>
              <a:spcBef>
                <a:spcPts val="0"/>
              </a:spcBef>
              <a:buNone/>
              <a:defRPr sz="2200" baseline="0">
                <a:latin typeface="Calibri Light" panose="020F0302020204030204" pitchFamily="34" charset="0"/>
              </a:defRPr>
            </a:lvl1pPr>
          </a:lstStyle>
          <a:p>
            <a:pPr lvl="0"/>
            <a:r>
              <a:rPr lang="en-US" dirty="0" smtClean="0"/>
              <a:t>Click to edit Master text styles</a:t>
            </a:r>
          </a:p>
        </p:txBody>
      </p:sp>
      <p:sp>
        <p:nvSpPr>
          <p:cNvPr id="9" name="Text Placeholder 15"/>
          <p:cNvSpPr>
            <a:spLocks noGrp="1"/>
          </p:cNvSpPr>
          <p:nvPr>
            <p:ph type="body" sz="quarter" idx="19"/>
          </p:nvPr>
        </p:nvSpPr>
        <p:spPr>
          <a:xfrm>
            <a:off x="5294376" y="4724400"/>
            <a:ext cx="3218688" cy="1234440"/>
          </a:xfrm>
          <a:prstGeom prst="rect">
            <a:avLst/>
          </a:prstGeom>
        </p:spPr>
        <p:txBody>
          <a:bodyPr>
            <a:noAutofit/>
          </a:bodyPr>
          <a:lstStyle>
            <a:lvl1pPr marL="0" indent="0">
              <a:lnSpc>
                <a:spcPts val="2200"/>
              </a:lnSpc>
              <a:spcBef>
                <a:spcPts val="0"/>
              </a:spcBef>
              <a:buNone/>
              <a:defRPr sz="2200" baseline="0">
                <a:latin typeface="Calibri Light" panose="020F0302020204030204" pitchFamily="34" charset="0"/>
              </a:defRPr>
            </a:lvl1pPr>
          </a:lstStyle>
          <a:p>
            <a:pPr lvl="0"/>
            <a:r>
              <a:rPr lang="en-US" dirty="0" smtClean="0"/>
              <a:t>Click to edit Master text styles</a:t>
            </a:r>
          </a:p>
        </p:txBody>
      </p:sp>
      <p:sp>
        <p:nvSpPr>
          <p:cNvPr id="10" name="Text Placeholder 16"/>
          <p:cNvSpPr>
            <a:spLocks noGrp="1"/>
          </p:cNvSpPr>
          <p:nvPr>
            <p:ph type="body" sz="quarter" idx="20" hasCustomPrompt="1"/>
          </p:nvPr>
        </p:nvSpPr>
        <p:spPr>
          <a:xfrm>
            <a:off x="1115568" y="4334256"/>
            <a:ext cx="32186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1" name="Text Placeholder 16"/>
          <p:cNvSpPr>
            <a:spLocks noGrp="1"/>
          </p:cNvSpPr>
          <p:nvPr>
            <p:ph type="body" sz="quarter" idx="21" hasCustomPrompt="1"/>
          </p:nvPr>
        </p:nvSpPr>
        <p:spPr>
          <a:xfrm>
            <a:off x="5294376" y="4334256"/>
            <a:ext cx="3218688"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2" name="Date Placeholder 11"/>
          <p:cNvSpPr>
            <a:spLocks noGrp="1"/>
          </p:cNvSpPr>
          <p:nvPr>
            <p:ph type="dt" sz="half" idx="22"/>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13" name="Slide Number Placeholder 12"/>
          <p:cNvSpPr>
            <a:spLocks noGrp="1"/>
          </p:cNvSpPr>
          <p:nvPr>
            <p:ph type="sldNum" sz="quarter" idx="23"/>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4" name="Footer Placeholder 13"/>
          <p:cNvSpPr>
            <a:spLocks noGrp="1"/>
          </p:cNvSpPr>
          <p:nvPr>
            <p:ph type="ftr" sz="quarter" idx="24"/>
          </p:nvPr>
        </p:nvSpPr>
        <p:spPr/>
        <p:txBody>
          <a:bodyPr/>
          <a:lstStyle/>
          <a:p>
            <a:endParaRPr lang="en-US" dirty="0"/>
          </a:p>
        </p:txBody>
      </p:sp>
    </p:spTree>
    <p:custDataLst>
      <p:tags r:id="rId1"/>
    </p:custDataLst>
    <p:extLst>
      <p:ext uri="{BB962C8B-B14F-4D97-AF65-F5344CB8AC3E}">
        <p14:creationId xmlns:p14="http://schemas.microsoft.com/office/powerpoint/2010/main" val="3057724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ll Picture on Left 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8"/>
          <p:cNvSpPr>
            <a:spLocks noGrp="1"/>
          </p:cNvSpPr>
          <p:nvPr>
            <p:ph type="pic" sz="quarter" idx="10"/>
          </p:nvPr>
        </p:nvSpPr>
        <p:spPr>
          <a:xfrm>
            <a:off x="1033272" y="1389888"/>
            <a:ext cx="3182112" cy="4764024"/>
          </a:xfrm>
          <a:prstGeom prst="rect">
            <a:avLst/>
          </a:prstGeom>
          <a:solidFill>
            <a:schemeClr val="bg1">
              <a:lumMod val="65000"/>
            </a:schemeClr>
          </a:solidFill>
        </p:spPr>
        <p:txBody>
          <a:bodyPr>
            <a:normAutofit/>
          </a:bodyPr>
          <a:lstStyle>
            <a:lvl1pPr>
              <a:buNone/>
              <a:defRPr sz="2200"/>
            </a:lvl1pPr>
          </a:lstStyle>
          <a:p>
            <a:r>
              <a:rPr lang="en-US" dirty="0" smtClean="0"/>
              <a:t>Click icon to add picture</a:t>
            </a:r>
            <a:endParaRPr lang="en-US" dirty="0"/>
          </a:p>
        </p:txBody>
      </p:sp>
      <p:sp>
        <p:nvSpPr>
          <p:cNvPr id="7" name="Text Placeholder 9"/>
          <p:cNvSpPr>
            <a:spLocks noGrp="1"/>
          </p:cNvSpPr>
          <p:nvPr>
            <p:ph type="body" sz="quarter" idx="14"/>
          </p:nvPr>
        </p:nvSpPr>
        <p:spPr>
          <a:xfrm>
            <a:off x="4489704" y="1773936"/>
            <a:ext cx="4133088" cy="3255264"/>
          </a:xfrm>
          <a:prstGeom prst="rect">
            <a:avLst/>
          </a:prstGeom>
        </p:spPr>
        <p:txBody>
          <a:bodyPr>
            <a:noAutofit/>
          </a:bodyPr>
          <a:lstStyle>
            <a:lvl1pPr marL="228600" indent="-228600">
              <a:lnSpc>
                <a:spcPts val="2200"/>
              </a:lnSpc>
              <a:spcBef>
                <a:spcPts val="0"/>
              </a:spcBef>
              <a:spcAft>
                <a:spcPts val="1200"/>
              </a:spcAft>
              <a:buFontTx/>
              <a:buBlip>
                <a:blip r:embed="rId3"/>
              </a:buBlip>
              <a:tabLst>
                <a:tab pos="347663" algn="l"/>
              </a:tabLst>
              <a:defRPr sz="2200">
                <a:latin typeface="Calibri Light" panose="020F0302020204030204" pitchFamily="34" charset="0"/>
              </a:defRPr>
            </a:lvl1pPr>
            <a:lvl2pPr marL="457200" indent="-228600">
              <a:lnSpc>
                <a:spcPts val="2200"/>
              </a:lnSpc>
              <a:spcBef>
                <a:spcPts val="0"/>
              </a:spcBef>
              <a:spcAft>
                <a:spcPts val="1200"/>
              </a:spcAft>
              <a:buClr>
                <a:srgbClr val="00BDCB"/>
              </a:buClr>
              <a:buFont typeface="Arial" pitchFamily="34" charset="0"/>
              <a:buChar char="•"/>
              <a:defRPr sz="2200">
                <a:latin typeface="Calibri Light" panose="020F0302020204030204" pitchFamily="34" charset="0"/>
              </a:defRPr>
            </a:lvl2pPr>
            <a:lvl3pPr marL="685800" indent="-228600">
              <a:lnSpc>
                <a:spcPts val="2200"/>
              </a:lnSpc>
              <a:spcBef>
                <a:spcPts val="0"/>
              </a:spcBef>
              <a:spcAft>
                <a:spcPts val="1200"/>
              </a:spcAft>
              <a:buClr>
                <a:srgbClr val="0191B3"/>
              </a:buClr>
              <a:defRPr sz="2200">
                <a:latin typeface="Calibri Light" panose="020F0302020204030204" pitchFamily="34" charset="0"/>
              </a:defRPr>
            </a:lvl3pPr>
            <a:lvl4pPr marL="914400" indent="-228600">
              <a:lnSpc>
                <a:spcPts val="2200"/>
              </a:lnSpc>
              <a:spcBef>
                <a:spcPts val="0"/>
              </a:spcBef>
              <a:spcAft>
                <a:spcPts val="1200"/>
              </a:spcAft>
              <a:buClr>
                <a:srgbClr val="0099D2"/>
              </a:buClr>
              <a:buFont typeface="Arial" pitchFamily="34" charset="0"/>
              <a:buChar char="­"/>
              <a:defRPr sz="2200">
                <a:latin typeface="Calibri Light" panose="020F0302020204030204" pitchFamily="34" charset="0"/>
              </a:defRPr>
            </a:lvl4pPr>
            <a:lvl5pPr marL="1143000" indent="-228600">
              <a:lnSpc>
                <a:spcPts val="2200"/>
              </a:lnSpc>
              <a:spcBef>
                <a:spcPts val="0"/>
              </a:spcBef>
              <a:spcAft>
                <a:spcPts val="1200"/>
              </a:spcAft>
              <a:buClr>
                <a:srgbClr val="00C8E1"/>
              </a:buClr>
              <a:buFont typeface="Arial" pitchFamily="34" charset="0"/>
              <a:buChar char="-"/>
              <a:defRPr sz="2200">
                <a:latin typeface="Calibri Light" panose="020F03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16"/>
          <p:cNvSpPr>
            <a:spLocks noGrp="1"/>
          </p:cNvSpPr>
          <p:nvPr>
            <p:ph type="body" sz="quarter" idx="20" hasCustomPrompt="1"/>
          </p:nvPr>
        </p:nvSpPr>
        <p:spPr>
          <a:xfrm>
            <a:off x="4489704" y="1389888"/>
            <a:ext cx="41330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9" name="Date Placeholder 8"/>
          <p:cNvSpPr>
            <a:spLocks noGrp="1"/>
          </p:cNvSpPr>
          <p:nvPr>
            <p:ph type="dt" sz="half" idx="21"/>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10" name="Slide Number Placeholder 9"/>
          <p:cNvSpPr>
            <a:spLocks noGrp="1"/>
          </p:cNvSpPr>
          <p:nvPr>
            <p:ph type="sldNum" sz="quarter" idx="22"/>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1" name="Footer Placeholder 10"/>
          <p:cNvSpPr>
            <a:spLocks noGrp="1"/>
          </p:cNvSpPr>
          <p:nvPr>
            <p:ph type="ftr" sz="quarter" idx="23"/>
          </p:nvPr>
        </p:nvSpPr>
        <p:spPr/>
        <p:txBody>
          <a:bodyPr/>
          <a:lstStyle/>
          <a:p>
            <a:endParaRPr lang="en-US" dirty="0"/>
          </a:p>
        </p:txBody>
      </p:sp>
    </p:spTree>
    <p:custDataLst>
      <p:tags r:id="rId1"/>
    </p:custDataLst>
    <p:extLst>
      <p:ext uri="{BB962C8B-B14F-4D97-AF65-F5344CB8AC3E}">
        <p14:creationId xmlns:p14="http://schemas.microsoft.com/office/powerpoint/2010/main" val="2085694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Picture on Right 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8"/>
          <p:cNvSpPr>
            <a:spLocks noGrp="1"/>
          </p:cNvSpPr>
          <p:nvPr>
            <p:ph type="pic" sz="quarter" idx="10"/>
          </p:nvPr>
        </p:nvSpPr>
        <p:spPr>
          <a:xfrm>
            <a:off x="5084064" y="1389888"/>
            <a:ext cx="3182112" cy="4459224"/>
          </a:xfrm>
          <a:prstGeom prst="rect">
            <a:avLst/>
          </a:prstGeom>
          <a:solidFill>
            <a:schemeClr val="bg1">
              <a:lumMod val="65000"/>
            </a:schemeClr>
          </a:solidFill>
        </p:spPr>
        <p:txBody>
          <a:bodyPr>
            <a:normAutofit/>
          </a:bodyPr>
          <a:lstStyle>
            <a:lvl1pPr marL="0" indent="0">
              <a:buNone/>
              <a:defRPr sz="2200"/>
            </a:lvl1pPr>
          </a:lstStyle>
          <a:p>
            <a:r>
              <a:rPr lang="en-US" dirty="0" smtClean="0"/>
              <a:t>Click icon to add picture</a:t>
            </a:r>
            <a:endParaRPr lang="en-US" dirty="0"/>
          </a:p>
        </p:txBody>
      </p:sp>
      <p:sp>
        <p:nvSpPr>
          <p:cNvPr id="6" name="Text Placeholder 16"/>
          <p:cNvSpPr>
            <a:spLocks noGrp="1"/>
          </p:cNvSpPr>
          <p:nvPr>
            <p:ph type="body" sz="quarter" idx="20" hasCustomPrompt="1"/>
          </p:nvPr>
        </p:nvSpPr>
        <p:spPr>
          <a:xfrm>
            <a:off x="743712" y="1389888"/>
            <a:ext cx="41330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7" name="Date Placeholder 6"/>
          <p:cNvSpPr>
            <a:spLocks noGrp="1"/>
          </p:cNvSpPr>
          <p:nvPr>
            <p:ph type="dt" sz="half" idx="21"/>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8" name="Slide Number Placeholder 7"/>
          <p:cNvSpPr>
            <a:spLocks noGrp="1"/>
          </p:cNvSpPr>
          <p:nvPr>
            <p:ph type="sldNum" sz="quarter" idx="22"/>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9" name="Footer Placeholder 8"/>
          <p:cNvSpPr>
            <a:spLocks noGrp="1"/>
          </p:cNvSpPr>
          <p:nvPr>
            <p:ph type="ftr" sz="quarter" idx="23"/>
          </p:nvPr>
        </p:nvSpPr>
        <p:spPr/>
        <p:txBody>
          <a:bodyPr/>
          <a:lstStyle/>
          <a:p>
            <a:endParaRPr lang="en-US" dirty="0"/>
          </a:p>
        </p:txBody>
      </p:sp>
      <p:sp>
        <p:nvSpPr>
          <p:cNvPr id="11" name="Text Placeholder 9"/>
          <p:cNvSpPr>
            <a:spLocks noGrp="1"/>
          </p:cNvSpPr>
          <p:nvPr>
            <p:ph type="body" sz="quarter" idx="14"/>
          </p:nvPr>
        </p:nvSpPr>
        <p:spPr>
          <a:xfrm>
            <a:off x="743712" y="1773936"/>
            <a:ext cx="4133088" cy="3255264"/>
          </a:xfrm>
          <a:prstGeom prst="rect">
            <a:avLst/>
          </a:prstGeom>
        </p:spPr>
        <p:txBody>
          <a:bodyPr>
            <a:noAutofit/>
          </a:bodyPr>
          <a:lstStyle>
            <a:lvl1pPr marL="228600" indent="-228600">
              <a:lnSpc>
                <a:spcPts val="2200"/>
              </a:lnSpc>
              <a:spcBef>
                <a:spcPts val="0"/>
              </a:spcBef>
              <a:spcAft>
                <a:spcPts val="1200"/>
              </a:spcAft>
              <a:buFontTx/>
              <a:buBlip>
                <a:blip r:embed="rId3"/>
              </a:buBlip>
              <a:tabLst>
                <a:tab pos="347663" algn="l"/>
              </a:tabLst>
              <a:defRPr sz="2200">
                <a:latin typeface="Calibri Light" panose="020F0302020204030204" pitchFamily="34" charset="0"/>
              </a:defRPr>
            </a:lvl1pPr>
            <a:lvl2pPr marL="457200" indent="-228600">
              <a:lnSpc>
                <a:spcPts val="2200"/>
              </a:lnSpc>
              <a:spcBef>
                <a:spcPts val="0"/>
              </a:spcBef>
              <a:spcAft>
                <a:spcPts val="1200"/>
              </a:spcAft>
              <a:buClr>
                <a:srgbClr val="00BDCB"/>
              </a:buClr>
              <a:buFont typeface="Arial" pitchFamily="34" charset="0"/>
              <a:buChar char="•"/>
              <a:defRPr sz="2200">
                <a:latin typeface="Calibri Light" panose="020F0302020204030204" pitchFamily="34" charset="0"/>
              </a:defRPr>
            </a:lvl2pPr>
            <a:lvl3pPr marL="685800" indent="-228600">
              <a:lnSpc>
                <a:spcPts val="2200"/>
              </a:lnSpc>
              <a:spcBef>
                <a:spcPts val="0"/>
              </a:spcBef>
              <a:spcAft>
                <a:spcPts val="1200"/>
              </a:spcAft>
              <a:buClr>
                <a:srgbClr val="0191B3"/>
              </a:buClr>
              <a:defRPr sz="2200">
                <a:latin typeface="Calibri Light" panose="020F0302020204030204" pitchFamily="34" charset="0"/>
              </a:defRPr>
            </a:lvl3pPr>
            <a:lvl4pPr marL="914400" indent="-228600">
              <a:lnSpc>
                <a:spcPts val="2200"/>
              </a:lnSpc>
              <a:spcBef>
                <a:spcPts val="0"/>
              </a:spcBef>
              <a:spcAft>
                <a:spcPts val="1200"/>
              </a:spcAft>
              <a:buClr>
                <a:srgbClr val="0099D2"/>
              </a:buClr>
              <a:buFont typeface="Arial" pitchFamily="34" charset="0"/>
              <a:buChar char="­"/>
              <a:defRPr sz="2200">
                <a:latin typeface="Calibri Light" panose="020F0302020204030204" pitchFamily="34" charset="0"/>
              </a:defRPr>
            </a:lvl4pPr>
            <a:lvl5pPr marL="1143000" indent="-228600">
              <a:lnSpc>
                <a:spcPts val="2200"/>
              </a:lnSpc>
              <a:spcBef>
                <a:spcPts val="0"/>
              </a:spcBef>
              <a:spcAft>
                <a:spcPts val="1200"/>
              </a:spcAft>
              <a:buClr>
                <a:srgbClr val="00C8E1"/>
              </a:buClr>
              <a:buFont typeface="Arial" pitchFamily="34" charset="0"/>
              <a:buChar char="-"/>
              <a:defRPr sz="2200">
                <a:latin typeface="Calibri Light" panose="020F03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descr="blue-arrows-small2.png"/>
          <p:cNvPicPr>
            <a:picLocks noChangeAspect="1"/>
          </p:cNvPicPr>
          <p:nvPr userDrawn="1"/>
        </p:nvPicPr>
        <p:blipFill>
          <a:blip r:embed="rId4" cstate="print"/>
          <a:stretch>
            <a:fillRect/>
          </a:stretch>
        </p:blipFill>
        <p:spPr>
          <a:xfrm>
            <a:off x="740664" y="5285232"/>
            <a:ext cx="1037273" cy="1106424"/>
          </a:xfrm>
          <a:prstGeom prst="rect">
            <a:avLst/>
          </a:prstGeom>
        </p:spPr>
      </p:pic>
    </p:spTree>
    <p:custDataLst>
      <p:tags r:id="rId1"/>
    </p:custDataLst>
    <p:extLst>
      <p:ext uri="{BB962C8B-B14F-4D97-AF65-F5344CB8AC3E}">
        <p14:creationId xmlns:p14="http://schemas.microsoft.com/office/powerpoint/2010/main" val="2378718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Picture on Left Side - Bullet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2192" y="457200"/>
            <a:ext cx="5321808" cy="649224"/>
          </a:xfrm>
        </p:spPr>
        <p:txBody>
          <a:bodyPr/>
          <a:lstStyle/>
          <a:p>
            <a:r>
              <a:rPr lang="en-US" dirty="0" smtClean="0"/>
              <a:t>Click to edit title style</a:t>
            </a:r>
            <a:endParaRPr lang="en-US" dirty="0"/>
          </a:p>
        </p:txBody>
      </p:sp>
      <p:sp>
        <p:nvSpPr>
          <p:cNvPr id="4" name="Content Placeholder 3"/>
          <p:cNvSpPr>
            <a:spLocks noGrp="1"/>
          </p:cNvSpPr>
          <p:nvPr>
            <p:ph sz="half" idx="2"/>
          </p:nvPr>
        </p:nvSpPr>
        <p:spPr>
          <a:xfrm>
            <a:off x="4489704" y="1773936"/>
            <a:ext cx="4133088" cy="3255264"/>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16"/>
          <p:cNvSpPr>
            <a:spLocks noGrp="1"/>
          </p:cNvSpPr>
          <p:nvPr>
            <p:ph type="body" sz="quarter" idx="20" hasCustomPrompt="1"/>
          </p:nvPr>
        </p:nvSpPr>
        <p:spPr>
          <a:xfrm>
            <a:off x="4489704" y="1389888"/>
            <a:ext cx="41330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lvl="0"/>
            <a:r>
              <a:rPr lang="en-US" dirty="0" smtClean="0"/>
              <a:t>Click to add subhead</a:t>
            </a:r>
            <a:endParaRPr lang="en-US" dirty="0"/>
          </a:p>
        </p:txBody>
      </p:sp>
      <p:sp>
        <p:nvSpPr>
          <p:cNvPr id="12" name="Picture Placeholder 8"/>
          <p:cNvSpPr>
            <a:spLocks noGrp="1"/>
          </p:cNvSpPr>
          <p:nvPr>
            <p:ph type="pic" sz="quarter" idx="10"/>
          </p:nvPr>
        </p:nvSpPr>
        <p:spPr>
          <a:xfrm>
            <a:off x="0" y="0"/>
            <a:ext cx="3849624" cy="6858000"/>
          </a:xfrm>
          <a:prstGeom prst="rect">
            <a:avLst/>
          </a:prstGeom>
          <a:solidFill>
            <a:schemeClr val="bg1">
              <a:lumMod val="65000"/>
            </a:schemeClr>
          </a:solidFill>
        </p:spPr>
        <p:txBody>
          <a:bodyPr>
            <a:normAutofit/>
          </a:bodyPr>
          <a:lstStyle>
            <a:lvl1pPr>
              <a:buNone/>
              <a:defRPr sz="2200"/>
            </a:lvl1pPr>
          </a:lstStyle>
          <a:p>
            <a:r>
              <a:rPr lang="en-US" dirty="0" smtClean="0"/>
              <a:t>Click icon to add picture</a:t>
            </a:r>
            <a:endParaRPr lang="en-US" dirty="0"/>
          </a:p>
        </p:txBody>
      </p:sp>
      <p:sp>
        <p:nvSpPr>
          <p:cNvPr id="9" name="Date Placeholder 8"/>
          <p:cNvSpPr>
            <a:spLocks noGrp="1"/>
          </p:cNvSpPr>
          <p:nvPr>
            <p:ph type="dt" sz="half" idx="21"/>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10" name="Slide Number Placeholder 9"/>
          <p:cNvSpPr>
            <a:spLocks noGrp="1"/>
          </p:cNvSpPr>
          <p:nvPr>
            <p:ph type="sldNum" sz="quarter" idx="22"/>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4" name="Footer Placeholder 13"/>
          <p:cNvSpPr>
            <a:spLocks noGrp="1"/>
          </p:cNvSpPr>
          <p:nvPr>
            <p:ph type="ftr" sz="quarter" idx="23"/>
          </p:nvPr>
        </p:nvSpPr>
        <p:spPr/>
        <p:txBody>
          <a:bodyPr/>
          <a:lstStyle/>
          <a:p>
            <a:endParaRPr lang="en-US" dirty="0"/>
          </a:p>
        </p:txBody>
      </p:sp>
      <p:pic>
        <p:nvPicPr>
          <p:cNvPr id="15" name="Picture 14" descr="blue-arrow-top-down_small.png"/>
          <p:cNvPicPr>
            <a:picLocks noChangeAspect="1"/>
          </p:cNvPicPr>
          <p:nvPr userDrawn="1"/>
        </p:nvPicPr>
        <p:blipFill>
          <a:blip r:embed="rId3" cstate="print"/>
          <a:stretch>
            <a:fillRect/>
          </a:stretch>
        </p:blipFill>
        <p:spPr>
          <a:xfrm>
            <a:off x="5515566" y="0"/>
            <a:ext cx="1799634" cy="270677"/>
          </a:xfrm>
          <a:prstGeom prst="rect">
            <a:avLst/>
          </a:prstGeom>
        </p:spPr>
      </p:pic>
      <p:pic>
        <p:nvPicPr>
          <p:cNvPr id="11" name="Picture 10" descr="MPI button teal.png"/>
          <p:cNvPicPr>
            <a:picLocks noChangeAspect="1"/>
          </p:cNvPicPr>
          <p:nvPr userDrawn="1"/>
        </p:nvPicPr>
        <p:blipFill>
          <a:blip r:embed="rId4" cstate="print"/>
          <a:stretch>
            <a:fillRect/>
          </a:stretch>
        </p:blipFill>
        <p:spPr>
          <a:xfrm>
            <a:off x="8302752" y="6025896"/>
            <a:ext cx="502920" cy="502920"/>
          </a:xfrm>
          <a:prstGeom prst="rect">
            <a:avLst/>
          </a:prstGeom>
        </p:spPr>
      </p:pic>
    </p:spTree>
    <p:custDataLst>
      <p:tags r:id="rId1"/>
    </p:custDataLst>
    <p:extLst>
      <p:ext uri="{BB962C8B-B14F-4D97-AF65-F5344CB8AC3E}">
        <p14:creationId xmlns:p14="http://schemas.microsoft.com/office/powerpoint/2010/main" val="3437124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arge Picture on Left Side - Numb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2192" y="457200"/>
            <a:ext cx="5321808" cy="649224"/>
          </a:xfrm>
        </p:spPr>
        <p:txBody>
          <a:bodyPr/>
          <a:lstStyle/>
          <a:p>
            <a:r>
              <a:rPr lang="en-US" dirty="0" smtClean="0"/>
              <a:t>Click to edit title style</a:t>
            </a:r>
            <a:endParaRPr lang="en-US" dirty="0"/>
          </a:p>
        </p:txBody>
      </p:sp>
      <p:sp>
        <p:nvSpPr>
          <p:cNvPr id="8" name="Text Placeholder 16"/>
          <p:cNvSpPr>
            <a:spLocks noGrp="1"/>
          </p:cNvSpPr>
          <p:nvPr>
            <p:ph type="body" sz="quarter" idx="20" hasCustomPrompt="1"/>
          </p:nvPr>
        </p:nvSpPr>
        <p:spPr>
          <a:xfrm>
            <a:off x="4489704" y="1389888"/>
            <a:ext cx="41330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lvl="0"/>
            <a:r>
              <a:rPr lang="en-US" dirty="0" smtClean="0"/>
              <a:t>Click to add subhead</a:t>
            </a:r>
            <a:endParaRPr lang="en-US" dirty="0"/>
          </a:p>
        </p:txBody>
      </p:sp>
      <p:sp>
        <p:nvSpPr>
          <p:cNvPr id="6" name="Picture Placeholder 8"/>
          <p:cNvSpPr>
            <a:spLocks noGrp="1"/>
          </p:cNvSpPr>
          <p:nvPr>
            <p:ph type="pic" sz="quarter" idx="10"/>
          </p:nvPr>
        </p:nvSpPr>
        <p:spPr>
          <a:xfrm>
            <a:off x="0" y="0"/>
            <a:ext cx="3849624" cy="6858000"/>
          </a:xfrm>
          <a:prstGeom prst="rect">
            <a:avLst/>
          </a:prstGeom>
          <a:solidFill>
            <a:schemeClr val="bg1">
              <a:lumMod val="65000"/>
            </a:schemeClr>
          </a:solidFill>
        </p:spPr>
        <p:txBody>
          <a:bodyPr>
            <a:normAutofit/>
          </a:bodyPr>
          <a:lstStyle>
            <a:lvl1pPr>
              <a:buNone/>
              <a:defRPr sz="2200"/>
            </a:lvl1pPr>
          </a:lstStyle>
          <a:p>
            <a:r>
              <a:rPr lang="en-US" dirty="0" smtClean="0"/>
              <a:t>Click icon to add picture</a:t>
            </a:r>
            <a:endParaRPr lang="en-US" dirty="0"/>
          </a:p>
        </p:txBody>
      </p:sp>
      <p:sp>
        <p:nvSpPr>
          <p:cNvPr id="9" name="Text Placeholder 9"/>
          <p:cNvSpPr>
            <a:spLocks noGrp="1"/>
          </p:cNvSpPr>
          <p:nvPr>
            <p:ph type="body" sz="quarter" idx="14"/>
          </p:nvPr>
        </p:nvSpPr>
        <p:spPr>
          <a:xfrm>
            <a:off x="4489704" y="1773936"/>
            <a:ext cx="4133088" cy="3255264"/>
          </a:xfrm>
          <a:prstGeom prst="rect">
            <a:avLst/>
          </a:prstGeom>
        </p:spPr>
        <p:txBody>
          <a:bodyPr>
            <a:noAutofit/>
          </a:bodyPr>
          <a:lstStyle>
            <a:lvl1pPr marL="347663" indent="-347663">
              <a:lnSpc>
                <a:spcPts val="2200"/>
              </a:lnSpc>
              <a:spcBef>
                <a:spcPts val="0"/>
              </a:spcBef>
              <a:spcAft>
                <a:spcPts val="1200"/>
              </a:spcAft>
              <a:buClr>
                <a:srgbClr val="43B3CC"/>
              </a:buClr>
              <a:buFont typeface="+mj-lt"/>
              <a:buAutoNum type="arabicPeriod"/>
              <a:tabLst>
                <a:tab pos="347663" algn="l"/>
              </a:tabLst>
              <a:defRPr sz="2200">
                <a:latin typeface="Calibri Light" panose="020F0302020204030204" pitchFamily="34" charset="0"/>
              </a:defRPr>
            </a:lvl1pPr>
            <a:lvl2pPr marL="457200" indent="-228600">
              <a:buClr>
                <a:srgbClr val="00A344"/>
              </a:buClr>
              <a:buFont typeface="Arial" pitchFamily="34" charset="0"/>
              <a:buChar char="•"/>
              <a:defRPr sz="2200"/>
            </a:lvl2pPr>
            <a:lvl3pPr marL="685800" indent="-228600">
              <a:buClr>
                <a:srgbClr val="007480"/>
              </a:buClr>
              <a:defRPr sz="2200"/>
            </a:lvl3pPr>
            <a:lvl4pPr marL="914400" indent="-228600">
              <a:buClr>
                <a:srgbClr val="43B3CC"/>
              </a:buClr>
              <a:buFont typeface="Arial" pitchFamily="34" charset="0"/>
              <a:buChar char="­"/>
              <a:defRPr sz="2200"/>
            </a:lvl4pPr>
            <a:lvl5pPr marL="1143000" indent="-228600">
              <a:buClr>
                <a:srgbClr val="63DAEF"/>
              </a:buClr>
              <a:buFont typeface="Arial" pitchFamily="34" charset="0"/>
              <a:buChar char="-"/>
              <a:defRPr sz="2200"/>
            </a:lvl5pPr>
          </a:lstStyle>
          <a:p>
            <a:pPr lvl="0"/>
            <a:r>
              <a:rPr lang="en-US" smtClean="0"/>
              <a:t>Click to edit Master text styles</a:t>
            </a:r>
          </a:p>
        </p:txBody>
      </p:sp>
      <p:sp>
        <p:nvSpPr>
          <p:cNvPr id="10" name="Date Placeholder 9"/>
          <p:cNvSpPr>
            <a:spLocks noGrp="1"/>
          </p:cNvSpPr>
          <p:nvPr>
            <p:ph type="dt" sz="half" idx="21"/>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12" name="Slide Number Placeholder 11"/>
          <p:cNvSpPr>
            <a:spLocks noGrp="1"/>
          </p:cNvSpPr>
          <p:nvPr>
            <p:ph type="sldNum" sz="quarter" idx="22"/>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3" name="Footer Placeholder 12"/>
          <p:cNvSpPr>
            <a:spLocks noGrp="1"/>
          </p:cNvSpPr>
          <p:nvPr>
            <p:ph type="ftr" sz="quarter" idx="23"/>
          </p:nvPr>
        </p:nvSpPr>
        <p:spPr/>
        <p:txBody>
          <a:bodyPr/>
          <a:lstStyle/>
          <a:p>
            <a:endParaRPr lang="en-US" dirty="0"/>
          </a:p>
        </p:txBody>
      </p:sp>
      <p:pic>
        <p:nvPicPr>
          <p:cNvPr id="14" name="Picture 13" descr="blue-arrow-top-down_small.png"/>
          <p:cNvPicPr>
            <a:picLocks noChangeAspect="1"/>
          </p:cNvPicPr>
          <p:nvPr userDrawn="1"/>
        </p:nvPicPr>
        <p:blipFill>
          <a:blip r:embed="rId3" cstate="print"/>
          <a:stretch>
            <a:fillRect/>
          </a:stretch>
        </p:blipFill>
        <p:spPr>
          <a:xfrm>
            <a:off x="5515566" y="0"/>
            <a:ext cx="1799634" cy="270677"/>
          </a:xfrm>
          <a:prstGeom prst="rect">
            <a:avLst/>
          </a:prstGeom>
        </p:spPr>
      </p:pic>
      <p:pic>
        <p:nvPicPr>
          <p:cNvPr id="11" name="Picture 10" descr="MPI button teal.png"/>
          <p:cNvPicPr>
            <a:picLocks noChangeAspect="1"/>
          </p:cNvPicPr>
          <p:nvPr userDrawn="1"/>
        </p:nvPicPr>
        <p:blipFill>
          <a:blip r:embed="rId4" cstate="print"/>
          <a:stretch>
            <a:fillRect/>
          </a:stretch>
        </p:blipFill>
        <p:spPr>
          <a:xfrm>
            <a:off x="8302752" y="6025896"/>
            <a:ext cx="502920" cy="502920"/>
          </a:xfrm>
          <a:prstGeom prst="rect">
            <a:avLst/>
          </a:prstGeom>
        </p:spPr>
      </p:pic>
    </p:spTree>
    <p:custDataLst>
      <p:tags r:id="rId1"/>
    </p:custDataLst>
    <p:extLst>
      <p:ext uri="{BB962C8B-B14F-4D97-AF65-F5344CB8AC3E}">
        <p14:creationId xmlns:p14="http://schemas.microsoft.com/office/powerpoint/2010/main" val="3260869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ags" Target="../tags/tag1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heme" Target="../theme/theme4.xml"/><Relationship Id="rId1" Type="http://schemas.openxmlformats.org/officeDocument/2006/relationships/slideLayout" Target="../slideLayouts/slideLayout26.xml"/><Relationship Id="rId6" Type="http://schemas.openxmlformats.org/officeDocument/2006/relationships/image" Target="../media/image18.jpeg"/><Relationship Id="rId5" Type="http://schemas.openxmlformats.org/officeDocument/2006/relationships/image" Target="../media/image2.png"/><Relationship Id="rId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heme" Target="../theme/theme5.xml"/><Relationship Id="rId1" Type="http://schemas.openxmlformats.org/officeDocument/2006/relationships/slideLayout" Target="../slideLayouts/slideLayout27.xml"/><Relationship Id="rId6" Type="http://schemas.openxmlformats.org/officeDocument/2006/relationships/image" Target="../media/image19.jpeg"/><Relationship Id="rId5" Type="http://schemas.openxmlformats.org/officeDocument/2006/relationships/image" Target="../media/image2.png"/><Relationship Id="rId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heme" Target="../theme/theme6.xml"/><Relationship Id="rId1" Type="http://schemas.openxmlformats.org/officeDocument/2006/relationships/slideLayout" Target="../slideLayouts/slideLayout28.xml"/><Relationship Id="rId6" Type="http://schemas.openxmlformats.org/officeDocument/2006/relationships/image" Target="../media/image20.jpeg"/><Relationship Id="rId5" Type="http://schemas.openxmlformats.org/officeDocument/2006/relationships/image" Target="../media/image2.png"/><Relationship Id="rId4"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heme" Target="../theme/theme7.xml"/><Relationship Id="rId1" Type="http://schemas.openxmlformats.org/officeDocument/2006/relationships/slideLayout" Target="../slideLayouts/slideLayout29.xml"/><Relationship Id="rId6" Type="http://schemas.openxmlformats.org/officeDocument/2006/relationships/image" Target="../media/image21.jpeg"/><Relationship Id="rId5" Type="http://schemas.openxmlformats.org/officeDocument/2006/relationships/image" Target="../media/image2.png"/><Relationship Id="rId4"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heme" Target="../theme/theme8.xml"/><Relationship Id="rId1" Type="http://schemas.openxmlformats.org/officeDocument/2006/relationships/slideLayout" Target="../slideLayouts/slideLayout30.xml"/><Relationship Id="rId6" Type="http://schemas.openxmlformats.org/officeDocument/2006/relationships/image" Target="../media/image22.jpeg"/><Relationship Id="rId5" Type="http://schemas.openxmlformats.org/officeDocument/2006/relationships/image" Target="../media/image2.png"/><Relationship Id="rId4"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9.xml"/><Relationship Id="rId1" Type="http://schemas.openxmlformats.org/officeDocument/2006/relationships/slideLayout" Target="../slideLayouts/slideLayout31.xml"/><Relationship Id="rId5" Type="http://schemas.openxmlformats.org/officeDocument/2006/relationships/image" Target="../media/image23.jpe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alphaModFix amt="48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7850" y="101600"/>
            <a:ext cx="7886700" cy="906828"/>
          </a:xfrm>
          <a:prstGeom prst="rect">
            <a:avLst/>
          </a:prstGeom>
        </p:spPr>
        <p:txBody>
          <a:bodyPr vert="horz" lIns="91440" tIns="45720" rIns="91440" bIns="45720" rtlCol="0" anchor="ctr">
            <a:normAutofit/>
          </a:bodyPr>
          <a:lstStyle/>
          <a:p>
            <a:r>
              <a:rPr lang="en-US" dirty="0"/>
              <a:t>Click to edit Master title style</a:t>
            </a:r>
          </a:p>
        </p:txBody>
      </p:sp>
      <p:sp>
        <p:nvSpPr>
          <p:cNvPr id="5" name="Footer Placeholder 4"/>
          <p:cNvSpPr>
            <a:spLocks noGrp="1"/>
          </p:cNvSpPr>
          <p:nvPr>
            <p:ph type="ftr" sz="quarter" idx="3"/>
          </p:nvPr>
        </p:nvSpPr>
        <p:spPr>
          <a:xfrm>
            <a:off x="628650" y="6356351"/>
            <a:ext cx="6182458" cy="501649"/>
          </a:xfrm>
          <a:prstGeom prst="rect">
            <a:avLst/>
          </a:prstGeom>
        </p:spPr>
        <p:txBody>
          <a:bodyPr vert="horz" lIns="91440" tIns="45720" rIns="91440" bIns="45720" rtlCol="0" anchor="ctr"/>
          <a:lstStyle>
            <a:lvl1pPr algn="l">
              <a:defRPr sz="120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smtClean="0"/>
              <a:t>Footer text goes here</a:t>
            </a:r>
            <a:endParaRPr lang="en-US" dirty="0"/>
          </a:p>
        </p:txBody>
      </p:sp>
      <p:sp>
        <p:nvSpPr>
          <p:cNvPr id="7" name="Rectangle 6">
            <a:extLst>
              <a:ext uri="{FF2B5EF4-FFF2-40B4-BE49-F238E27FC236}">
                <a16:creationId xmlns:a16="http://schemas.microsoft.com/office/drawing/2014/main" xmlns="" id="{E10E16E7-561C-47C0-8ED5-7B489421643D}"/>
              </a:ext>
            </a:extLst>
          </p:cNvPr>
          <p:cNvSpPr/>
          <p:nvPr userDrawn="1"/>
        </p:nvSpPr>
        <p:spPr>
          <a:xfrm flipV="1">
            <a:off x="628650" y="870185"/>
            <a:ext cx="775979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Light" panose="020F0302020204030204" pitchFamily="34" charset="0"/>
            </a:endParaRPr>
          </a:p>
        </p:txBody>
      </p:sp>
      <p:pic>
        <p:nvPicPr>
          <p:cNvPr id="4" name="Picture 3">
            <a:extLst>
              <a:ext uri="{FF2B5EF4-FFF2-40B4-BE49-F238E27FC236}">
                <a16:creationId xmlns:a16="http://schemas.microsoft.com/office/drawing/2014/main" xmlns="" id="{C4B70DB1-9A3B-8349-9AAF-871826DC5563}"/>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spTree>
    <p:extLst>
      <p:ext uri="{BB962C8B-B14F-4D97-AF65-F5344CB8AC3E}">
        <p14:creationId xmlns:p14="http://schemas.microsoft.com/office/powerpoint/2010/main" val="2451764320"/>
      </p:ext>
    </p:extLst>
  </p:cSld>
  <p:clrMap bg1="lt1" tx1="dk1" bg2="lt2" tx2="dk2" accent1="accent1" accent2="accent2" accent3="accent3" accent4="accent4" accent5="accent5" accent6="accent6" hlink="hlink" folHlink="folHlink"/>
  <p:sldLayoutIdLst>
    <p:sldLayoutId id="2147483667"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48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7850" y="101600"/>
            <a:ext cx="7886700" cy="906828"/>
          </a:xfrm>
          <a:prstGeom prst="rect">
            <a:avLst/>
          </a:prstGeom>
        </p:spPr>
        <p:txBody>
          <a:bodyPr vert="horz" lIns="91440" tIns="45720" rIns="91440" bIns="45720" rtlCol="0" anchor="ctr">
            <a:normAutofit/>
          </a:bodyPr>
          <a:lstStyle/>
          <a:p>
            <a:r>
              <a:rPr lang="en-US" dirty="0"/>
              <a:t>Click to edit Master title style</a:t>
            </a:r>
          </a:p>
        </p:txBody>
      </p:sp>
      <p:sp>
        <p:nvSpPr>
          <p:cNvPr id="5" name="Footer Placeholder 4"/>
          <p:cNvSpPr>
            <a:spLocks noGrp="1"/>
          </p:cNvSpPr>
          <p:nvPr>
            <p:ph type="ftr" sz="quarter" idx="3"/>
          </p:nvPr>
        </p:nvSpPr>
        <p:spPr>
          <a:xfrm>
            <a:off x="628650" y="6356351"/>
            <a:ext cx="6182458" cy="501649"/>
          </a:xfrm>
          <a:prstGeom prst="rect">
            <a:avLst/>
          </a:prstGeom>
        </p:spPr>
        <p:txBody>
          <a:bodyPr vert="horz" lIns="91440" tIns="45720" rIns="91440" bIns="45720" rtlCol="0" anchor="ctr"/>
          <a:lstStyle>
            <a:lvl1pPr algn="l">
              <a:defRPr sz="120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smtClean="0"/>
              <a:t>Footer text goes here</a:t>
            </a:r>
            <a:endParaRPr lang="en-US" dirty="0"/>
          </a:p>
        </p:txBody>
      </p:sp>
      <p:sp>
        <p:nvSpPr>
          <p:cNvPr id="7" name="Rectangle 6">
            <a:extLst>
              <a:ext uri="{FF2B5EF4-FFF2-40B4-BE49-F238E27FC236}">
                <a16:creationId xmlns="" xmlns:a16="http://schemas.microsoft.com/office/drawing/2014/main" id="{E10E16E7-561C-47C0-8ED5-7B489421643D}"/>
              </a:ext>
            </a:extLst>
          </p:cNvPr>
          <p:cNvSpPr/>
          <p:nvPr userDrawn="1"/>
        </p:nvSpPr>
        <p:spPr>
          <a:xfrm flipV="1">
            <a:off x="628650" y="870185"/>
            <a:ext cx="775979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Light" panose="020F0302020204030204" pitchFamily="34" charset="0"/>
            </a:endParaRPr>
          </a:p>
        </p:txBody>
      </p:sp>
      <p:pic>
        <p:nvPicPr>
          <p:cNvPr id="4" name="Picture 3">
            <a:extLst>
              <a:ext uri="{FF2B5EF4-FFF2-40B4-BE49-F238E27FC236}">
                <a16:creationId xmlns="" xmlns:a16="http://schemas.microsoft.com/office/drawing/2014/main" id="{C4B70DB1-9A3B-8349-9AAF-871826DC556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spTree>
    <p:custDataLst>
      <p:tags r:id="rId12"/>
    </p:custDataLst>
    <p:extLst>
      <p:ext uri="{BB962C8B-B14F-4D97-AF65-F5344CB8AC3E}">
        <p14:creationId xmlns:p14="http://schemas.microsoft.com/office/powerpoint/2010/main" val="2897116629"/>
      </p:ext>
    </p:extLst>
  </p:cSld>
  <p:clrMap bg1="lt1" tx1="dk1" bg2="lt2" tx2="dk2" accent1="accent1" accent2="accent2" accent3="accent3" accent4="accent4" accent5="accent5" accent6="accent6" hlink="hlink" folHlink="folHlink"/>
  <p:sldLayoutIdLst>
    <p:sldLayoutId id="2147483671" r:id="rId1"/>
    <p:sldLayoutId id="2147483694" r:id="rId2"/>
    <p:sldLayoutId id="2147483695" r:id="rId3"/>
    <p:sldLayoutId id="2147483672" r:id="rId4"/>
    <p:sldLayoutId id="2147483673" r:id="rId5"/>
    <p:sldLayoutId id="2147483685" r:id="rId6"/>
    <p:sldLayoutId id="2147483675" r:id="rId7"/>
    <p:sldLayoutId id="2147483668" r:id="rId8"/>
    <p:sldLayoutId id="2147483676" r:id="rId9"/>
    <p:sldLayoutId id="2147483677" r:id="rId10"/>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spTree>
    <p:extLst>
      <p:ext uri="{BB962C8B-B14F-4D97-AF65-F5344CB8AC3E}">
        <p14:creationId xmlns:p14="http://schemas.microsoft.com/office/powerpoint/2010/main" val="4063244214"/>
      </p:ext>
    </p:extLst>
  </p:cSld>
  <p:clrMap bg1="lt1" tx1="dk1" bg2="lt2" tx2="dk2" accent1="accent1" accent2="accent2" accent3="accent3" accent4="accent4" accent5="accent5" accent6="accent6" hlink="hlink" folHlink="folHlink"/>
  <p:sldLayoutIdLst>
    <p:sldLayoutId id="2147483679" r:id="rId1"/>
    <p:sldLayoutId id="2147483680" r:id="rId2"/>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 xmlns:a16="http://schemas.microsoft.com/office/drawing/2014/main"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3"/>
    </p:custDataLst>
    <p:extLst>
      <p:ext uri="{BB962C8B-B14F-4D97-AF65-F5344CB8AC3E}">
        <p14:creationId xmlns:p14="http://schemas.microsoft.com/office/powerpoint/2010/main" val="1724273993"/>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 xmlns:a16="http://schemas.microsoft.com/office/drawing/2014/main"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3"/>
    </p:custDataLst>
    <p:extLst>
      <p:ext uri="{BB962C8B-B14F-4D97-AF65-F5344CB8AC3E}">
        <p14:creationId xmlns:p14="http://schemas.microsoft.com/office/powerpoint/2010/main" val="3715183229"/>
      </p:ext>
    </p:extLst>
  </p:cSld>
  <p:clrMap bg1="lt1" tx1="dk1" bg2="lt2" tx2="dk2" accent1="accent1" accent2="accent2" accent3="accent3" accent4="accent4" accent5="accent5" accent6="accent6" hlink="hlink" folHlink="folHlink"/>
  <p:sldLayoutIdLst>
    <p:sldLayoutId id="2147483687"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 xmlns:a16="http://schemas.microsoft.com/office/drawing/2014/main"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3"/>
    </p:custDataLst>
    <p:extLst>
      <p:ext uri="{BB962C8B-B14F-4D97-AF65-F5344CB8AC3E}">
        <p14:creationId xmlns:p14="http://schemas.microsoft.com/office/powerpoint/2010/main" val="1919232033"/>
      </p:ext>
    </p:extLst>
  </p:cSld>
  <p:clrMap bg1="lt1" tx1="dk1" bg2="lt2" tx2="dk2" accent1="accent1" accent2="accent2" accent3="accent3" accent4="accent4" accent5="accent5" accent6="accent6" hlink="hlink" folHlink="folHlink"/>
  <p:sldLayoutIdLst>
    <p:sldLayoutId id="2147483689"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 xmlns:a16="http://schemas.microsoft.com/office/drawing/2014/main"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3"/>
    </p:custDataLst>
    <p:extLst>
      <p:ext uri="{BB962C8B-B14F-4D97-AF65-F5344CB8AC3E}">
        <p14:creationId xmlns:p14="http://schemas.microsoft.com/office/powerpoint/2010/main" val="2618420047"/>
      </p:ext>
    </p:extLst>
  </p:cSld>
  <p:clrMap bg1="lt1" tx1="dk1" bg2="lt2" tx2="dk2" accent1="accent1" accent2="accent2" accent3="accent3" accent4="accent4" accent5="accent5" accent6="accent6" hlink="hlink" folHlink="folHlink"/>
  <p:sldLayoutIdLst>
    <p:sldLayoutId id="2147483691"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 xmlns:a16="http://schemas.microsoft.com/office/drawing/2014/main"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3"/>
    </p:custDataLst>
    <p:extLst>
      <p:ext uri="{BB962C8B-B14F-4D97-AF65-F5344CB8AC3E}">
        <p14:creationId xmlns:p14="http://schemas.microsoft.com/office/powerpoint/2010/main" val="2988578931"/>
      </p:ext>
    </p:extLst>
  </p:cSld>
  <p:clrMap bg1="lt1" tx1="dk1" bg2="lt2" tx2="dk2" accent1="accent1" accent2="accent2" accent3="accent3" accent4="accent4" accent5="accent5" accent6="accent6" hlink="hlink" folHlink="folHlink"/>
  <p:sldLayoutIdLst>
    <p:sldLayoutId id="2147483693"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4B70DB1-9A3B-8349-9AAF-871826DC55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 xmlns:a16="http://schemas.microsoft.com/office/drawing/2014/main" id="{DF00DA3C-CE2B-6F4D-AE12-14829C778DC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0800" y="1"/>
            <a:ext cx="10378892" cy="6889002"/>
          </a:xfrm>
          <a:prstGeom prst="rect">
            <a:avLst/>
          </a:prstGeom>
        </p:spPr>
      </p:pic>
      <p:pic>
        <p:nvPicPr>
          <p:cNvPr id="5" name="Picture 4">
            <a:extLst>
              <a:ext uri="{FF2B5EF4-FFF2-40B4-BE49-F238E27FC236}">
                <a16:creationId xmlns="" xmlns:a16="http://schemas.microsoft.com/office/drawing/2014/main" id="{C4B70DB1-9A3B-8349-9AAF-871826DC55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09634" y="6283326"/>
            <a:ext cx="491490" cy="491490"/>
          </a:xfrm>
          <a:prstGeom prst="rect">
            <a:avLst/>
          </a:prstGeom>
        </p:spPr>
      </p:pic>
    </p:spTree>
    <p:extLst>
      <p:ext uri="{BB962C8B-B14F-4D97-AF65-F5344CB8AC3E}">
        <p14:creationId xmlns:p14="http://schemas.microsoft.com/office/powerpoint/2010/main" val="3901663371"/>
      </p:ext>
    </p:extLst>
  </p:cSld>
  <p:clrMap bg1="lt1" tx1="dk1" bg2="lt2" tx2="dk2" accent1="accent1" accent2="accent2" accent3="accent3" accent4="accent4" accent5="accent5" accent6="accent6" hlink="hlink" folHlink="folHlink"/>
  <p:sldLayoutIdLst>
    <p:sldLayoutId id="2147483684" r:id="rId1"/>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9.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1.xml"/><Relationship Id="rId1" Type="http://schemas.openxmlformats.org/officeDocument/2006/relationships/tags" Target="../tags/tag38.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1.xml"/><Relationship Id="rId1" Type="http://schemas.openxmlformats.org/officeDocument/2006/relationships/tags" Target="../tags/tag3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1.xml"/><Relationship Id="rId1" Type="http://schemas.openxmlformats.org/officeDocument/2006/relationships/tags" Target="../tags/tag40.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1.xml"/><Relationship Id="rId1" Type="http://schemas.openxmlformats.org/officeDocument/2006/relationships/tags" Target="../tags/tag41.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1.xml"/><Relationship Id="rId1" Type="http://schemas.openxmlformats.org/officeDocument/2006/relationships/tags" Target="../tags/tag4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1.xml"/><Relationship Id="rId1" Type="http://schemas.openxmlformats.org/officeDocument/2006/relationships/tags" Target="../tags/tag43.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1.xml"/><Relationship Id="rId1" Type="http://schemas.openxmlformats.org/officeDocument/2006/relationships/tags" Target="../tags/tag4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1.xml"/><Relationship Id="rId1" Type="http://schemas.openxmlformats.org/officeDocument/2006/relationships/tags" Target="../tags/tag4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1.xml"/><Relationship Id="rId1" Type="http://schemas.openxmlformats.org/officeDocument/2006/relationships/tags" Target="../tags/tag46.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8.xml"/><Relationship Id="rId1" Type="http://schemas.openxmlformats.org/officeDocument/2006/relationships/tags" Target="../tags/tag4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ags" Target="../tags/tag3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7.xml"/><Relationship Id="rId1" Type="http://schemas.openxmlformats.org/officeDocument/2006/relationships/tags" Target="../tags/tag4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1.xml"/><Relationship Id="rId1" Type="http://schemas.openxmlformats.org/officeDocument/2006/relationships/tags" Target="../tags/tag4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1.xml"/><Relationship Id="rId1" Type="http://schemas.openxmlformats.org/officeDocument/2006/relationships/tags" Target="../tags/tag5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8.xml"/><Relationship Id="rId1" Type="http://schemas.openxmlformats.org/officeDocument/2006/relationships/tags" Target="../tags/tag5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1.xml"/><Relationship Id="rId1" Type="http://schemas.openxmlformats.org/officeDocument/2006/relationships/tags" Target="../tags/tag5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7.xml"/><Relationship Id="rId1" Type="http://schemas.openxmlformats.org/officeDocument/2006/relationships/tags" Target="../tags/tag5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1.xml"/><Relationship Id="rId1" Type="http://schemas.openxmlformats.org/officeDocument/2006/relationships/tags" Target="../tags/tag54.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1.xml"/><Relationship Id="rId1" Type="http://schemas.openxmlformats.org/officeDocument/2006/relationships/tags" Target="../tags/tag55.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8.xml"/><Relationship Id="rId7" Type="http://schemas.openxmlformats.org/officeDocument/2006/relationships/diagramColors" Target="../diagrams/colors3.xml"/><Relationship Id="rId2" Type="http://schemas.openxmlformats.org/officeDocument/2006/relationships/slideLayout" Target="../slideLayouts/slideLayout21.xml"/><Relationship Id="rId1" Type="http://schemas.openxmlformats.org/officeDocument/2006/relationships/tags" Target="../tags/tag5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1.xml"/><Relationship Id="rId1" Type="http://schemas.openxmlformats.org/officeDocument/2006/relationships/tags" Target="../tags/tag57.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31.xml"/></Relationships>
</file>

<file path=ppt/slides/_rels/slide30.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notesSlide" Target="../notesSlides/notesSlide30.xml"/><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slideLayout" Target="../slideLayouts/slideLayout21.xml"/><Relationship Id="rId1" Type="http://schemas.openxmlformats.org/officeDocument/2006/relationships/tags" Target="../tags/tag58.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 Id="rId1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1.xml"/><Relationship Id="rId1" Type="http://schemas.openxmlformats.org/officeDocument/2006/relationships/tags" Target="../tags/tag5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1.xml"/><Relationship Id="rId1" Type="http://schemas.openxmlformats.org/officeDocument/2006/relationships/tags" Target="../tags/tag60.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1.xml"/><Relationship Id="rId1" Type="http://schemas.openxmlformats.org/officeDocument/2006/relationships/tags" Target="../tags/tag6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9.xml"/><Relationship Id="rId1" Type="http://schemas.openxmlformats.org/officeDocument/2006/relationships/tags" Target="../tags/tag6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1.xml"/><Relationship Id="rId1" Type="http://schemas.openxmlformats.org/officeDocument/2006/relationships/tags" Target="../tags/tag63.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1.xml"/><Relationship Id="rId1" Type="http://schemas.openxmlformats.org/officeDocument/2006/relationships/tags" Target="../tags/tag64.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1.xml"/><Relationship Id="rId1" Type="http://schemas.openxmlformats.org/officeDocument/2006/relationships/tags" Target="../tags/tag65.xml"/><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1.xml"/><Relationship Id="rId1" Type="http://schemas.openxmlformats.org/officeDocument/2006/relationships/tags" Target="../tags/tag66.xml"/><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1.xml"/><Relationship Id="rId1" Type="http://schemas.openxmlformats.org/officeDocument/2006/relationships/tags" Target="../tags/tag6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6.xml"/><Relationship Id="rId1" Type="http://schemas.openxmlformats.org/officeDocument/2006/relationships/tags" Target="../tags/tag3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1.xml"/><Relationship Id="rId1" Type="http://schemas.openxmlformats.org/officeDocument/2006/relationships/tags" Target="../tags/tag68.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8.xml"/><Relationship Id="rId1" Type="http://schemas.openxmlformats.org/officeDocument/2006/relationships/tags" Target="../tags/tag69.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7.xml"/><Relationship Id="rId1" Type="http://schemas.openxmlformats.org/officeDocument/2006/relationships/tags" Target="../tags/tag70.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7.xml"/><Relationship Id="rId1" Type="http://schemas.openxmlformats.org/officeDocument/2006/relationships/tags" Target="../tags/tag7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7.xml"/><Relationship Id="rId1" Type="http://schemas.openxmlformats.org/officeDocument/2006/relationships/tags" Target="../tags/tag7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7.xml"/><Relationship Id="rId1" Type="http://schemas.openxmlformats.org/officeDocument/2006/relationships/tags" Target="../tags/tag7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7.xml"/><Relationship Id="rId1" Type="http://schemas.openxmlformats.org/officeDocument/2006/relationships/tags" Target="../tags/tag74.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1.xml"/><Relationship Id="rId1" Type="http://schemas.openxmlformats.org/officeDocument/2006/relationships/tags" Target="../tags/tag7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0.xml"/><Relationship Id="rId1" Type="http://schemas.openxmlformats.org/officeDocument/2006/relationships/tags" Target="../tags/tag7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1.xml"/><Relationship Id="rId1" Type="http://schemas.openxmlformats.org/officeDocument/2006/relationships/tags" Target="../tags/tag33.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6.xml"/><Relationship Id="rId7" Type="http://schemas.openxmlformats.org/officeDocument/2006/relationships/diagramColors" Target="../diagrams/colors1.xml"/><Relationship Id="rId2" Type="http://schemas.openxmlformats.org/officeDocument/2006/relationships/slideLayout" Target="../slideLayouts/slideLayout21.xml"/><Relationship Id="rId1" Type="http://schemas.openxmlformats.org/officeDocument/2006/relationships/tags" Target="../tags/tag3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1.xml"/><Relationship Id="rId1" Type="http://schemas.openxmlformats.org/officeDocument/2006/relationships/tags" Target="../tags/tag35.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8.xml"/><Relationship Id="rId7" Type="http://schemas.openxmlformats.org/officeDocument/2006/relationships/diagramColors" Target="../diagrams/colors2.xml"/><Relationship Id="rId2" Type="http://schemas.openxmlformats.org/officeDocument/2006/relationships/slideLayout" Target="../slideLayouts/slideLayout21.xml"/><Relationship Id="rId1" Type="http://schemas.openxmlformats.org/officeDocument/2006/relationships/tags" Target="../tags/tag3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1.xml"/><Relationship Id="rId1" Type="http://schemas.openxmlformats.org/officeDocument/2006/relationships/tags" Target="../tags/tag3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3000"/>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72ABB86C-A753-4E9E-BD70-4D18F9FA1183}"/>
              </a:ext>
            </a:extLst>
          </p:cNvPr>
          <p:cNvSpPr>
            <a:spLocks noGrp="1"/>
          </p:cNvSpPr>
          <p:nvPr>
            <p:ph type="ctrTitle"/>
          </p:nvPr>
        </p:nvSpPr>
        <p:spPr>
          <a:xfrm>
            <a:off x="696686" y="2324359"/>
            <a:ext cx="6055806" cy="823367"/>
          </a:xfrm>
        </p:spPr>
        <p:txBody>
          <a:bodyPr>
            <a:noAutofit/>
          </a:bodyPr>
          <a:lstStyle/>
          <a:p>
            <a:r>
              <a:rPr lang="en-US" sz="2800" b="0" dirty="0" smtClean="0"/>
              <a:t>Trip Planning and Hours of Service</a:t>
            </a:r>
            <a:endParaRPr lang="en-US" sz="2800" b="0" dirty="0"/>
          </a:p>
        </p:txBody>
      </p:sp>
      <p:sp>
        <p:nvSpPr>
          <p:cNvPr id="2" name="Rectangle 1"/>
          <p:cNvSpPr/>
          <p:nvPr/>
        </p:nvSpPr>
        <p:spPr>
          <a:xfrm>
            <a:off x="696686" y="1385640"/>
            <a:ext cx="5469335" cy="938719"/>
          </a:xfrm>
          <a:prstGeom prst="rect">
            <a:avLst/>
          </a:prstGeom>
          <a:effectLst/>
        </p:spPr>
        <p:txBody>
          <a:bodyPr wrap="square">
            <a:spAutoFit/>
          </a:bodyPr>
          <a:lstStyle/>
          <a:p>
            <a:r>
              <a:rPr lang="en-US" sz="5500" b="1" dirty="0" smtClean="0">
                <a:solidFill>
                  <a:prstClr val="white"/>
                </a:solidFill>
                <a:latin typeface="Calibri Light" panose="020F0302020204030204" pitchFamily="34" charset="0"/>
                <a:ea typeface="Lato" panose="020F0502020204030203" pitchFamily="34" charset="0"/>
                <a:cs typeface="Lato" panose="020F0502020204030203" pitchFamily="34" charset="0"/>
              </a:rPr>
              <a:t>Lesson 8</a:t>
            </a:r>
            <a:endParaRPr lang="en-CA" sz="5500" b="1" dirty="0">
              <a:latin typeface="Calibri Light" panose="020F0302020204030204" pitchFamily="34" charset="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3383104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 and Schedule</a:t>
            </a:r>
            <a:endParaRPr lang="en-CA" dirty="0"/>
          </a:p>
        </p:txBody>
      </p:sp>
      <p:sp>
        <p:nvSpPr>
          <p:cNvPr id="3" name="Content Placeholder 2"/>
          <p:cNvSpPr>
            <a:spLocks noGrp="1"/>
          </p:cNvSpPr>
          <p:nvPr>
            <p:ph sz="quarter" idx="11"/>
          </p:nvPr>
        </p:nvSpPr>
        <p:spPr>
          <a:xfrm>
            <a:off x="628651" y="934822"/>
            <a:ext cx="7886700" cy="4229845"/>
          </a:xfrm>
        </p:spPr>
        <p:txBody>
          <a:bodyPr/>
          <a:lstStyle/>
          <a:p>
            <a:pPr marL="0" indent="0">
              <a:buClr>
                <a:schemeClr val="accent1"/>
              </a:buClr>
              <a:buNone/>
            </a:pPr>
            <a:r>
              <a:rPr lang="en-CA" dirty="0">
                <a:solidFill>
                  <a:schemeClr val="tx1">
                    <a:lumMod val="75000"/>
                    <a:lumOff val="25000"/>
                  </a:schemeClr>
                </a:solidFill>
              </a:rPr>
              <a:t>P</a:t>
            </a:r>
            <a:r>
              <a:rPr lang="en-CA" dirty="0" smtClean="0">
                <a:solidFill>
                  <a:schemeClr val="tx1">
                    <a:lumMod val="75000"/>
                    <a:lumOff val="25000"/>
                  </a:schemeClr>
                </a:solidFill>
              </a:rPr>
              <a:t>lanning </a:t>
            </a:r>
            <a:r>
              <a:rPr lang="en-CA" dirty="0">
                <a:solidFill>
                  <a:schemeClr val="tx1">
                    <a:lumMod val="75000"/>
                    <a:lumOff val="25000"/>
                  </a:schemeClr>
                </a:solidFill>
              </a:rPr>
              <a:t>your route and </a:t>
            </a:r>
            <a:r>
              <a:rPr lang="en-CA" dirty="0" smtClean="0">
                <a:solidFill>
                  <a:schemeClr val="tx1">
                    <a:lumMod val="75000"/>
                    <a:lumOff val="25000"/>
                  </a:schemeClr>
                </a:solidFill>
              </a:rPr>
              <a:t>schedule includes:</a:t>
            </a:r>
            <a:endParaRPr lang="en-CA" dirty="0">
              <a:solidFill>
                <a:schemeClr val="tx1">
                  <a:lumMod val="75000"/>
                  <a:lumOff val="25000"/>
                </a:schemeClr>
              </a:solidFill>
            </a:endParaRPr>
          </a:p>
          <a:p>
            <a:pPr marL="171450" indent="-171450">
              <a:buClr>
                <a:schemeClr val="accent1"/>
              </a:buClr>
            </a:pPr>
            <a:r>
              <a:rPr lang="en-US" sz="2400" dirty="0">
                <a:solidFill>
                  <a:schemeClr val="tx1">
                    <a:lumMod val="75000"/>
                    <a:lumOff val="25000"/>
                  </a:schemeClr>
                </a:solidFill>
              </a:rPr>
              <a:t>Safety</a:t>
            </a:r>
            <a:endParaRPr lang="en-CA" sz="2400" dirty="0">
              <a:solidFill>
                <a:schemeClr val="tx1">
                  <a:lumMod val="75000"/>
                  <a:lumOff val="25000"/>
                </a:schemeClr>
              </a:solidFill>
            </a:endParaRPr>
          </a:p>
          <a:p>
            <a:pPr marL="171450" lvl="0" indent="-171450">
              <a:buClr>
                <a:schemeClr val="accent1"/>
              </a:buClr>
            </a:pPr>
            <a:r>
              <a:rPr lang="en-CA" sz="2400" dirty="0">
                <a:solidFill>
                  <a:schemeClr val="tx1">
                    <a:lumMod val="75000"/>
                    <a:lumOff val="25000"/>
                  </a:schemeClr>
                </a:solidFill>
              </a:rPr>
              <a:t>Hours of service regulations</a:t>
            </a:r>
          </a:p>
          <a:p>
            <a:pPr marL="171450" lvl="0" indent="-171450">
              <a:buClr>
                <a:schemeClr val="accent1"/>
              </a:buClr>
            </a:pPr>
            <a:r>
              <a:rPr lang="en-CA" sz="2400" dirty="0">
                <a:solidFill>
                  <a:schemeClr val="tx1">
                    <a:lumMod val="75000"/>
                    <a:lumOff val="25000"/>
                  </a:schemeClr>
                </a:solidFill>
              </a:rPr>
              <a:t>Fuelling, rest time, and meals </a:t>
            </a:r>
          </a:p>
          <a:p>
            <a:pPr marL="171450" lvl="0" indent="-171450">
              <a:buClr>
                <a:schemeClr val="accent1"/>
              </a:buClr>
            </a:pPr>
            <a:r>
              <a:rPr lang="en-CA" sz="2400" dirty="0">
                <a:solidFill>
                  <a:schemeClr val="tx1">
                    <a:lumMod val="75000"/>
                    <a:lumOff val="25000"/>
                  </a:schemeClr>
                </a:solidFill>
              </a:rPr>
              <a:t>Delivery deadlines</a:t>
            </a:r>
          </a:p>
          <a:p>
            <a:pPr marL="171450" lvl="0" indent="-171450">
              <a:buClr>
                <a:schemeClr val="accent1"/>
              </a:buClr>
            </a:pPr>
            <a:r>
              <a:rPr lang="en-CA" sz="2400" dirty="0">
                <a:solidFill>
                  <a:schemeClr val="tx1">
                    <a:lumMod val="75000"/>
                    <a:lumOff val="25000"/>
                  </a:schemeClr>
                </a:solidFill>
              </a:rPr>
              <a:t>Speed and efficiency</a:t>
            </a:r>
          </a:p>
          <a:p>
            <a:pPr marL="171450" lvl="0" indent="-171450">
              <a:buClr>
                <a:schemeClr val="accent1"/>
              </a:buClr>
            </a:pPr>
            <a:r>
              <a:rPr lang="en-CA" sz="2400" dirty="0">
                <a:solidFill>
                  <a:schemeClr val="tx1">
                    <a:lumMod val="75000"/>
                    <a:lumOff val="25000"/>
                  </a:schemeClr>
                </a:solidFill>
              </a:rPr>
              <a:t>Vehicle weight or dimension restrictions</a:t>
            </a:r>
          </a:p>
          <a:p>
            <a:pPr marL="171450" lvl="0" indent="-171450">
              <a:buClr>
                <a:schemeClr val="accent1"/>
              </a:buClr>
            </a:pPr>
            <a:r>
              <a:rPr lang="en-CA" sz="2400" dirty="0">
                <a:solidFill>
                  <a:schemeClr val="tx1">
                    <a:lumMod val="75000"/>
                    <a:lumOff val="25000"/>
                  </a:schemeClr>
                </a:solidFill>
              </a:rPr>
              <a:t>Daily or seasonal road restrictions </a:t>
            </a:r>
          </a:p>
          <a:p>
            <a:pPr marL="171450" lvl="0" indent="-171450">
              <a:buClr>
                <a:schemeClr val="accent1"/>
              </a:buClr>
            </a:pPr>
            <a:r>
              <a:rPr lang="en-CA" sz="2400" dirty="0">
                <a:solidFill>
                  <a:schemeClr val="tx1">
                    <a:lumMod val="75000"/>
                    <a:lumOff val="25000"/>
                  </a:schemeClr>
                </a:solidFill>
              </a:rPr>
              <a:t>Weather, traffic, and other driving conditions</a:t>
            </a:r>
          </a:p>
          <a:p>
            <a:pPr marL="1371600" lvl="3" indent="0">
              <a:buClr>
                <a:schemeClr val="accent1"/>
              </a:buClr>
              <a:buNone/>
            </a:pPr>
            <a:endParaRPr lang="en-CA" sz="2000" dirty="0" smtClean="0"/>
          </a:p>
          <a:p>
            <a:pPr marL="1371600" lvl="3" indent="0">
              <a:buClr>
                <a:schemeClr val="accent1"/>
              </a:buClr>
              <a:buNone/>
            </a:pPr>
            <a:r>
              <a:rPr lang="en-CA" sz="2000" dirty="0" smtClean="0"/>
              <a:t>You </a:t>
            </a:r>
            <a:r>
              <a:rPr lang="en-CA" sz="2000" dirty="0"/>
              <a:t>are required to record the height and width of your vehicle and load in the daily vehicle inspection </a:t>
            </a:r>
            <a:r>
              <a:rPr lang="en-CA" sz="2000" dirty="0" smtClean="0"/>
              <a:t>report.</a:t>
            </a:r>
            <a:endParaRPr lang="en-CA" sz="2000" dirty="0"/>
          </a:p>
          <a:p>
            <a:pPr lvl="3">
              <a:buClr>
                <a:schemeClr val="accent1"/>
              </a:buClr>
            </a:pPr>
            <a:endParaRPr lang="en-CA" sz="1400" dirty="0">
              <a:solidFill>
                <a:schemeClr val="tx1">
                  <a:lumMod val="75000"/>
                  <a:lumOff val="25000"/>
                </a:schemeClr>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1201" y="5459900"/>
            <a:ext cx="554038" cy="554038"/>
          </a:xfrm>
          <a:prstGeom prst="rect">
            <a:avLst/>
          </a:prstGeom>
        </p:spPr>
      </p:pic>
    </p:spTree>
    <p:custDataLst>
      <p:tags r:id="rId1"/>
    </p:custDataLst>
    <p:extLst>
      <p:ext uri="{BB962C8B-B14F-4D97-AF65-F5344CB8AC3E}">
        <p14:creationId xmlns:p14="http://schemas.microsoft.com/office/powerpoint/2010/main" val="2254038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453"/>
            <a:ext cx="7886700" cy="906828"/>
          </a:xfrm>
        </p:spPr>
        <p:txBody>
          <a:bodyPr>
            <a:noAutofit/>
          </a:bodyPr>
          <a:lstStyle/>
          <a:p>
            <a:r>
              <a:rPr lang="en-US" sz="3200" b="1" dirty="0" smtClean="0"/>
              <a:t>Calculating Travel Time</a:t>
            </a:r>
            <a:endParaRPr lang="en-CA" sz="3200" b="1" dirty="0"/>
          </a:p>
        </p:txBody>
      </p:sp>
      <p:sp>
        <p:nvSpPr>
          <p:cNvPr id="3" name="Content Placeholder 2"/>
          <p:cNvSpPr>
            <a:spLocks noGrp="1"/>
          </p:cNvSpPr>
          <p:nvPr>
            <p:ph sz="quarter" idx="11"/>
          </p:nvPr>
        </p:nvSpPr>
        <p:spPr>
          <a:xfrm>
            <a:off x="628648" y="873375"/>
            <a:ext cx="8515351" cy="5508170"/>
          </a:xfrm>
        </p:spPr>
        <p:txBody>
          <a:bodyPr/>
          <a:lstStyle/>
          <a:p>
            <a:pPr marL="0" indent="0" defTabSz="457200">
              <a:lnSpc>
                <a:spcPct val="100000"/>
              </a:lnSpc>
              <a:spcAft>
                <a:spcPts val="800"/>
              </a:spcAft>
              <a:buNone/>
            </a:pPr>
            <a:endParaRPr lang="en-US" sz="2400" dirty="0">
              <a:latin typeface="Calibri Light" panose="020F0302020204030204" pitchFamily="34" charset="0"/>
              <a:ea typeface="Calibri" panose="020F0502020204030204" pitchFamily="34" charset="0"/>
              <a:cs typeface="Times New Roman" panose="02020603050405020304" pitchFamily="18" charset="0"/>
            </a:endParaRPr>
          </a:p>
          <a:p>
            <a:pPr marL="0" indent="0" defTabSz="457200">
              <a:lnSpc>
                <a:spcPct val="100000"/>
              </a:lnSpc>
              <a:spcAft>
                <a:spcPts val="800"/>
              </a:spcAft>
              <a:buNone/>
            </a:pPr>
            <a:r>
              <a:rPr lang="en-US" sz="2400" dirty="0" smtClean="0">
                <a:latin typeface="Calibri Light" panose="020F0302020204030204" pitchFamily="34" charset="0"/>
                <a:ea typeface="Calibri" panose="020F0502020204030204" pitchFamily="34" charset="0"/>
                <a:cs typeface="Times New Roman" panose="02020603050405020304" pitchFamily="18" charset="0"/>
              </a:rPr>
              <a:t>	</a:t>
            </a:r>
          </a:p>
        </p:txBody>
      </p:sp>
      <p:sp>
        <p:nvSpPr>
          <p:cNvPr id="5" name="Rectangle 4"/>
          <p:cNvSpPr/>
          <p:nvPr/>
        </p:nvSpPr>
        <p:spPr>
          <a:xfrm>
            <a:off x="628647" y="873375"/>
            <a:ext cx="7886703" cy="4595104"/>
          </a:xfrm>
          <a:prstGeom prst="rect">
            <a:avLst/>
          </a:prstGeom>
        </p:spPr>
        <p:txBody>
          <a:bodyPr wrap="square">
            <a:spAutoFit/>
          </a:bodyPr>
          <a:lstStyle/>
          <a:p>
            <a:pPr>
              <a:lnSpc>
                <a:spcPct val="115000"/>
              </a:lnSpc>
              <a:spcAft>
                <a:spcPts val="600"/>
              </a:spcAft>
            </a:pPr>
            <a:r>
              <a:rPr lang="en-CA" sz="2800" b="1"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Distance</a:t>
            </a:r>
            <a:r>
              <a:rPr lang="en-CA" sz="28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 </a:t>
            </a:r>
            <a:r>
              <a:rPr lang="en-CA" sz="28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 Speed </a:t>
            </a:r>
            <a:r>
              <a:rPr lang="en-CA" sz="28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X Time</a:t>
            </a:r>
            <a:endParaRPr lang="en-CA" sz="28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CA" sz="28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	</a:t>
            </a:r>
            <a:r>
              <a:rPr lang="en-CA" sz="28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	i.e. 80 </a:t>
            </a:r>
            <a:r>
              <a:rPr lang="en-CA" sz="28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km x 9 hours = 720 </a:t>
            </a:r>
            <a:r>
              <a:rPr lang="en-CA" sz="28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km</a:t>
            </a:r>
          </a:p>
          <a:p>
            <a:pPr algn="ctr">
              <a:lnSpc>
                <a:spcPct val="115000"/>
              </a:lnSpc>
              <a:spcAft>
                <a:spcPts val="600"/>
              </a:spcAft>
            </a:pPr>
            <a:endParaRPr lang="en-CA" sz="28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CA" sz="2800" b="1"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Average Speed</a:t>
            </a:r>
            <a:r>
              <a:rPr lang="en-CA" sz="28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 = Distance </a:t>
            </a:r>
            <a:r>
              <a:rPr lang="en-US" sz="2800" dirty="0">
                <a:latin typeface="Calibri Light" panose="020F0302020204030204" pitchFamily="34" charset="0"/>
              </a:rPr>
              <a:t>÷ </a:t>
            </a:r>
            <a:r>
              <a:rPr lang="en-US" sz="28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Time</a:t>
            </a:r>
            <a:endParaRPr lang="en-CA" sz="28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CA" sz="28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		i.e. 720 </a:t>
            </a:r>
            <a:r>
              <a:rPr lang="en-CA" sz="28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km </a:t>
            </a:r>
            <a:r>
              <a:rPr lang="en-US" sz="2800" dirty="0">
                <a:latin typeface="Calibri Light" panose="020F0302020204030204" pitchFamily="34" charset="0"/>
              </a:rPr>
              <a:t>÷</a:t>
            </a:r>
            <a:r>
              <a:rPr lang="en-CA" sz="28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 </a:t>
            </a:r>
            <a:r>
              <a:rPr lang="en-CA" sz="28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9 hours = 80 </a:t>
            </a:r>
            <a:r>
              <a:rPr lang="en-CA" sz="28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km</a:t>
            </a:r>
          </a:p>
          <a:p>
            <a:pPr algn="ctr">
              <a:lnSpc>
                <a:spcPct val="115000"/>
              </a:lnSpc>
              <a:spcAft>
                <a:spcPts val="600"/>
              </a:spcAft>
            </a:pPr>
            <a:endParaRPr lang="en-CA" sz="28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CA" sz="2800" b="1"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Trip Time</a:t>
            </a:r>
            <a:r>
              <a:rPr lang="en-CA" sz="28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 = Distance </a:t>
            </a:r>
            <a:r>
              <a:rPr lang="en-US" sz="2800" dirty="0">
                <a:latin typeface="Calibri Light" panose="020F0302020204030204" pitchFamily="34" charset="0"/>
              </a:rPr>
              <a:t>÷</a:t>
            </a:r>
            <a:r>
              <a:rPr lang="en-CA" sz="28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 </a:t>
            </a:r>
            <a:r>
              <a:rPr lang="en-CA" sz="28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average speed</a:t>
            </a:r>
          </a:p>
          <a:p>
            <a:pPr>
              <a:lnSpc>
                <a:spcPct val="115000"/>
              </a:lnSpc>
              <a:spcAft>
                <a:spcPts val="600"/>
              </a:spcAft>
            </a:pPr>
            <a:r>
              <a:rPr lang="en-CA" sz="28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	</a:t>
            </a:r>
            <a:r>
              <a:rPr lang="en-CA" sz="28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	i.e. 720 km </a:t>
            </a:r>
            <a:r>
              <a:rPr lang="en-US" sz="2800" dirty="0">
                <a:latin typeface="Calibri Light" panose="020F0302020204030204" pitchFamily="34" charset="0"/>
              </a:rPr>
              <a:t>÷</a:t>
            </a:r>
            <a:r>
              <a:rPr lang="en-CA" sz="28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 </a:t>
            </a:r>
            <a:r>
              <a:rPr lang="en-CA" sz="28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80 km = 9 hours</a:t>
            </a:r>
          </a:p>
        </p:txBody>
      </p:sp>
    </p:spTree>
    <p:custDataLst>
      <p:tags r:id="rId1"/>
    </p:custDataLst>
    <p:extLst>
      <p:ext uri="{BB962C8B-B14F-4D97-AF65-F5344CB8AC3E}">
        <p14:creationId xmlns:p14="http://schemas.microsoft.com/office/powerpoint/2010/main" val="653785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Vehicle </a:t>
            </a:r>
            <a:r>
              <a:rPr lang="en-CA" dirty="0"/>
              <a:t>Height, Width and </a:t>
            </a:r>
            <a:r>
              <a:rPr lang="en-CA" dirty="0" smtClean="0"/>
              <a:t>Length</a:t>
            </a:r>
            <a:endParaRPr lang="en-CA" dirty="0"/>
          </a:p>
        </p:txBody>
      </p:sp>
      <p:sp>
        <p:nvSpPr>
          <p:cNvPr id="3" name="Content Placeholder 2"/>
          <p:cNvSpPr>
            <a:spLocks noGrp="1"/>
          </p:cNvSpPr>
          <p:nvPr>
            <p:ph sz="quarter" idx="11"/>
          </p:nvPr>
        </p:nvSpPr>
        <p:spPr>
          <a:xfrm>
            <a:off x="628651" y="934822"/>
            <a:ext cx="7886700" cy="5079116"/>
          </a:xfrm>
        </p:spPr>
        <p:txBody>
          <a:bodyPr/>
          <a:lstStyle/>
          <a:p>
            <a:pPr marL="0" indent="0">
              <a:buNone/>
            </a:pPr>
            <a:r>
              <a:rPr lang="en-US" dirty="0" smtClean="0">
                <a:solidFill>
                  <a:schemeClr val="tx1">
                    <a:lumMod val="75000"/>
                    <a:lumOff val="25000"/>
                  </a:schemeClr>
                </a:solidFill>
              </a:rPr>
              <a:t>Plan for places where your truck may not fit:</a:t>
            </a:r>
          </a:p>
          <a:p>
            <a:pPr lvl="0">
              <a:buClr>
                <a:schemeClr val="accent1"/>
              </a:buClr>
            </a:pPr>
            <a:r>
              <a:rPr lang="en-CA" sz="2400" dirty="0">
                <a:solidFill>
                  <a:schemeClr val="tx1">
                    <a:lumMod val="75000"/>
                    <a:lumOff val="25000"/>
                  </a:schemeClr>
                </a:solidFill>
              </a:rPr>
              <a:t>Bridges, underpasses, and tunnels</a:t>
            </a:r>
          </a:p>
          <a:p>
            <a:pPr lvl="0">
              <a:buClr>
                <a:schemeClr val="accent1"/>
              </a:buClr>
            </a:pPr>
            <a:r>
              <a:rPr lang="en-CA" sz="2400" dirty="0">
                <a:solidFill>
                  <a:schemeClr val="tx1">
                    <a:lumMod val="75000"/>
                    <a:lumOff val="25000"/>
                  </a:schemeClr>
                </a:solidFill>
              </a:rPr>
              <a:t>Fire escapes and doors in alleyways </a:t>
            </a:r>
          </a:p>
          <a:p>
            <a:pPr lvl="0">
              <a:buClr>
                <a:schemeClr val="accent1"/>
              </a:buClr>
            </a:pPr>
            <a:r>
              <a:rPr lang="en-CA" sz="2400" dirty="0">
                <a:solidFill>
                  <a:schemeClr val="tx1">
                    <a:lumMod val="75000"/>
                    <a:lumOff val="25000"/>
                  </a:schemeClr>
                </a:solidFill>
              </a:rPr>
              <a:t>Tree limbs or low wires  </a:t>
            </a:r>
          </a:p>
          <a:p>
            <a:pPr lvl="0">
              <a:buClr>
                <a:schemeClr val="accent1"/>
              </a:buClr>
            </a:pPr>
            <a:r>
              <a:rPr lang="en-CA" sz="2400" dirty="0">
                <a:solidFill>
                  <a:schemeClr val="tx1">
                    <a:lumMod val="75000"/>
                    <a:lumOff val="25000"/>
                  </a:schemeClr>
                </a:solidFill>
              </a:rPr>
              <a:t>Roofs, canopies, signs, and other overhead </a:t>
            </a:r>
            <a:r>
              <a:rPr lang="en-CA" sz="2400" dirty="0" smtClean="0">
                <a:solidFill>
                  <a:schemeClr val="tx1">
                    <a:lumMod val="75000"/>
                    <a:lumOff val="25000"/>
                  </a:schemeClr>
                </a:solidFill>
              </a:rPr>
              <a:t>structures</a:t>
            </a:r>
          </a:p>
          <a:p>
            <a:pPr lvl="0">
              <a:buClr>
                <a:schemeClr val="accent1"/>
              </a:buClr>
            </a:pPr>
            <a:endParaRPr lang="en-US" sz="2400" dirty="0" smtClean="0">
              <a:solidFill>
                <a:schemeClr val="tx1">
                  <a:lumMod val="75000"/>
                  <a:lumOff val="25000"/>
                </a:schemeClr>
              </a:solidFill>
            </a:endParaRPr>
          </a:p>
          <a:p>
            <a:pPr lvl="0">
              <a:buClr>
                <a:schemeClr val="accent1"/>
              </a:buClr>
            </a:pPr>
            <a:endParaRPr lang="en-US" sz="2400" dirty="0">
              <a:solidFill>
                <a:schemeClr val="tx1">
                  <a:lumMod val="75000"/>
                  <a:lumOff val="25000"/>
                </a:schemeClr>
              </a:solidFill>
            </a:endParaRPr>
          </a:p>
          <a:p>
            <a:pPr marL="1371600" lvl="3" indent="0">
              <a:buClr>
                <a:schemeClr val="accent1"/>
              </a:buClr>
              <a:buNone/>
            </a:pPr>
            <a:r>
              <a:rPr lang="en-CA" sz="2400" dirty="0">
                <a:solidFill>
                  <a:schemeClr val="tx1">
                    <a:lumMod val="75000"/>
                    <a:lumOff val="25000"/>
                  </a:schemeClr>
                </a:solidFill>
              </a:rPr>
              <a:t>Clearances for low or narrow spaces </a:t>
            </a:r>
            <a:r>
              <a:rPr lang="en-CA" sz="2400" dirty="0" smtClean="0">
                <a:solidFill>
                  <a:schemeClr val="tx1">
                    <a:lumMod val="75000"/>
                    <a:lumOff val="25000"/>
                  </a:schemeClr>
                </a:solidFill>
              </a:rPr>
              <a:t/>
            </a:r>
            <a:br>
              <a:rPr lang="en-CA" sz="2400" dirty="0" smtClean="0">
                <a:solidFill>
                  <a:schemeClr val="tx1">
                    <a:lumMod val="75000"/>
                    <a:lumOff val="25000"/>
                  </a:schemeClr>
                </a:solidFill>
              </a:rPr>
            </a:br>
            <a:r>
              <a:rPr lang="en-CA" sz="2400" dirty="0" smtClean="0">
                <a:solidFill>
                  <a:schemeClr val="tx1">
                    <a:lumMod val="75000"/>
                    <a:lumOff val="25000"/>
                  </a:schemeClr>
                </a:solidFill>
              </a:rPr>
              <a:t>are not </a:t>
            </a:r>
            <a:r>
              <a:rPr lang="en-CA" sz="2400" dirty="0">
                <a:solidFill>
                  <a:schemeClr val="tx1">
                    <a:lumMod val="75000"/>
                    <a:lumOff val="25000"/>
                  </a:schemeClr>
                </a:solidFill>
              </a:rPr>
              <a:t>always </a:t>
            </a:r>
            <a:r>
              <a:rPr lang="en-CA" sz="2400" dirty="0" smtClean="0">
                <a:solidFill>
                  <a:schemeClr val="tx1">
                    <a:lumMod val="75000"/>
                    <a:lumOff val="25000"/>
                  </a:schemeClr>
                </a:solidFill>
              </a:rPr>
              <a:t>posted.</a:t>
            </a:r>
            <a:endParaRPr lang="en-US" sz="2400" dirty="0">
              <a:solidFill>
                <a:schemeClr val="tx1">
                  <a:lumMod val="75000"/>
                  <a:lumOff val="25000"/>
                </a:schemeClr>
              </a:solidFill>
            </a:endParaRPr>
          </a:p>
          <a:p>
            <a:pPr lvl="0">
              <a:buClr>
                <a:schemeClr val="accent1"/>
              </a:buClr>
            </a:pPr>
            <a:endParaRPr lang="en-CA"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4931" y="4207876"/>
            <a:ext cx="554038" cy="554038"/>
          </a:xfrm>
          <a:prstGeom prst="rect">
            <a:avLst/>
          </a:prstGeom>
        </p:spPr>
      </p:pic>
    </p:spTree>
    <p:custDataLst>
      <p:tags r:id="rId1"/>
    </p:custDataLst>
    <p:extLst>
      <p:ext uri="{BB962C8B-B14F-4D97-AF65-F5344CB8AC3E}">
        <p14:creationId xmlns:p14="http://schemas.microsoft.com/office/powerpoint/2010/main" val="40701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Over-Dimensional Loads</a:t>
            </a:r>
          </a:p>
        </p:txBody>
      </p:sp>
      <p:sp>
        <p:nvSpPr>
          <p:cNvPr id="3" name="Content Placeholder 2"/>
          <p:cNvSpPr>
            <a:spLocks noGrp="1"/>
          </p:cNvSpPr>
          <p:nvPr>
            <p:ph sz="quarter" idx="11"/>
          </p:nvPr>
        </p:nvSpPr>
        <p:spPr>
          <a:xfrm>
            <a:off x="628651" y="934822"/>
            <a:ext cx="7886700" cy="5079116"/>
          </a:xfrm>
        </p:spPr>
        <p:txBody>
          <a:bodyPr/>
          <a:lstStyle/>
          <a:p>
            <a:pPr>
              <a:buClr>
                <a:schemeClr val="accent1"/>
              </a:buClr>
            </a:pPr>
            <a:r>
              <a:rPr lang="en-CA" dirty="0">
                <a:solidFill>
                  <a:schemeClr val="tx1">
                    <a:lumMod val="75000"/>
                    <a:lumOff val="25000"/>
                  </a:schemeClr>
                </a:solidFill>
              </a:rPr>
              <a:t>Vehicle size is limited by </a:t>
            </a:r>
            <a:r>
              <a:rPr lang="en-CA" dirty="0" smtClean="0">
                <a:solidFill>
                  <a:schemeClr val="tx1">
                    <a:lumMod val="75000"/>
                    <a:lumOff val="25000"/>
                  </a:schemeClr>
                </a:solidFill>
              </a:rPr>
              <a:t>regulation</a:t>
            </a:r>
          </a:p>
          <a:p>
            <a:pPr>
              <a:buClr>
                <a:schemeClr val="accent1"/>
              </a:buClr>
            </a:pPr>
            <a:r>
              <a:rPr lang="en-CA" dirty="0" smtClean="0">
                <a:solidFill>
                  <a:schemeClr val="tx1">
                    <a:lumMod val="75000"/>
                    <a:lumOff val="25000"/>
                  </a:schemeClr>
                </a:solidFill>
              </a:rPr>
              <a:t>Permits </a:t>
            </a:r>
            <a:r>
              <a:rPr lang="en-CA" dirty="0">
                <a:solidFill>
                  <a:schemeClr val="tx1">
                    <a:lumMod val="75000"/>
                    <a:lumOff val="25000"/>
                  </a:schemeClr>
                </a:solidFill>
              </a:rPr>
              <a:t>can be issued for oversize </a:t>
            </a:r>
            <a:r>
              <a:rPr lang="en-CA" dirty="0" smtClean="0">
                <a:solidFill>
                  <a:schemeClr val="tx1">
                    <a:lumMod val="75000"/>
                    <a:lumOff val="25000"/>
                  </a:schemeClr>
                </a:solidFill>
              </a:rPr>
              <a:t>vehicles</a:t>
            </a:r>
          </a:p>
          <a:p>
            <a:pPr>
              <a:buClr>
                <a:schemeClr val="accent1"/>
              </a:buClr>
            </a:pPr>
            <a:r>
              <a:rPr lang="en-CA" dirty="0" smtClean="0">
                <a:solidFill>
                  <a:schemeClr val="tx1">
                    <a:lumMod val="75000"/>
                    <a:lumOff val="25000"/>
                  </a:schemeClr>
                </a:solidFill>
              </a:rPr>
              <a:t>Must meet </a:t>
            </a:r>
            <a:r>
              <a:rPr lang="en-CA" dirty="0">
                <a:solidFill>
                  <a:schemeClr val="tx1">
                    <a:lumMod val="75000"/>
                    <a:lumOff val="25000"/>
                  </a:schemeClr>
                </a:solidFill>
              </a:rPr>
              <a:t>safety </a:t>
            </a:r>
            <a:r>
              <a:rPr lang="en-CA" dirty="0" smtClean="0">
                <a:solidFill>
                  <a:schemeClr val="tx1">
                    <a:lumMod val="75000"/>
                    <a:lumOff val="25000"/>
                  </a:schemeClr>
                </a:solidFill>
              </a:rPr>
              <a:t>regulations</a:t>
            </a:r>
          </a:p>
          <a:p>
            <a:pPr>
              <a:buClr>
                <a:schemeClr val="accent1"/>
              </a:buClr>
            </a:pPr>
            <a:r>
              <a:rPr lang="en-CA" dirty="0">
                <a:solidFill>
                  <a:schemeClr val="tx1">
                    <a:lumMod val="75000"/>
                    <a:lumOff val="25000"/>
                  </a:schemeClr>
                </a:solidFill>
              </a:rPr>
              <a:t>R</a:t>
            </a:r>
            <a:r>
              <a:rPr lang="en-CA" dirty="0" smtClean="0">
                <a:solidFill>
                  <a:schemeClr val="tx1">
                    <a:lumMod val="75000"/>
                    <a:lumOff val="25000"/>
                  </a:schemeClr>
                </a:solidFill>
              </a:rPr>
              <a:t>equire </a:t>
            </a:r>
            <a:r>
              <a:rPr lang="en-CA" dirty="0">
                <a:solidFill>
                  <a:schemeClr val="tx1">
                    <a:lumMod val="75000"/>
                    <a:lumOff val="25000"/>
                  </a:schemeClr>
                </a:solidFill>
              </a:rPr>
              <a:t>warning signage</a:t>
            </a:r>
            <a:r>
              <a:rPr lang="en-CA" dirty="0" smtClean="0">
                <a:solidFill>
                  <a:schemeClr val="tx1">
                    <a:lumMod val="75000"/>
                    <a:lumOff val="25000"/>
                  </a:schemeClr>
                </a:solidFill>
              </a:rPr>
              <a:t> </a:t>
            </a:r>
            <a:endParaRPr lang="en-CA" dirty="0">
              <a:solidFill>
                <a:schemeClr val="tx1">
                  <a:lumMod val="75000"/>
                  <a:lumOff val="25000"/>
                </a:schemeClr>
              </a:solidFill>
            </a:endParaRPr>
          </a:p>
          <a:p>
            <a:pPr>
              <a:buClr>
                <a:schemeClr val="accent1"/>
              </a:buClr>
            </a:pPr>
            <a:endParaRPr lang="en-CA" dirty="0">
              <a:solidFill>
                <a:schemeClr val="tx1">
                  <a:lumMod val="75000"/>
                  <a:lumOff val="25000"/>
                </a:schemeClr>
              </a:solidFill>
            </a:endParaRPr>
          </a:p>
        </p:txBody>
      </p:sp>
      <p:pic>
        <p:nvPicPr>
          <p:cNvPr id="12" name="Picture 11"/>
          <p:cNvPicPr>
            <a:picLocks noChangeAspect="1"/>
          </p:cNvPicPr>
          <p:nvPr/>
        </p:nvPicPr>
        <p:blipFill rotWithShape="1">
          <a:blip r:embed="rId4"/>
          <a:srcRect l="593" t="8652" r="763" b="2930"/>
          <a:stretch/>
        </p:blipFill>
        <p:spPr>
          <a:xfrm>
            <a:off x="492370" y="3868614"/>
            <a:ext cx="7737917" cy="1135961"/>
          </a:xfrm>
          <a:prstGeom prst="rect">
            <a:avLst/>
          </a:prstGeom>
          <a:ln>
            <a:solidFill>
              <a:schemeClr val="tx1">
                <a:lumMod val="75000"/>
                <a:lumOff val="25000"/>
              </a:schemeClr>
            </a:solidFill>
          </a:ln>
        </p:spPr>
      </p:pic>
    </p:spTree>
    <p:custDataLst>
      <p:tags r:id="rId1"/>
    </p:custDataLst>
    <p:extLst>
      <p:ext uri="{BB962C8B-B14F-4D97-AF65-F5344CB8AC3E}">
        <p14:creationId xmlns:p14="http://schemas.microsoft.com/office/powerpoint/2010/main" val="4243705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 Weight</a:t>
            </a:r>
            <a:endParaRPr lang="en-CA" dirty="0"/>
          </a:p>
        </p:txBody>
      </p:sp>
      <p:sp>
        <p:nvSpPr>
          <p:cNvPr id="3" name="Content Placeholder 2"/>
          <p:cNvSpPr>
            <a:spLocks noGrp="1"/>
          </p:cNvSpPr>
          <p:nvPr>
            <p:ph sz="quarter" idx="11"/>
          </p:nvPr>
        </p:nvSpPr>
        <p:spPr>
          <a:xfrm>
            <a:off x="628651" y="934822"/>
            <a:ext cx="7886700" cy="5079116"/>
          </a:xfrm>
        </p:spPr>
        <p:txBody>
          <a:bodyPr/>
          <a:lstStyle/>
          <a:p>
            <a:pPr marL="0" indent="0">
              <a:buNone/>
            </a:pPr>
            <a:r>
              <a:rPr lang="en-CA" dirty="0">
                <a:solidFill>
                  <a:schemeClr val="tx1">
                    <a:lumMod val="75000"/>
                    <a:lumOff val="25000"/>
                  </a:schemeClr>
                </a:solidFill>
              </a:rPr>
              <a:t>Highways rated for truck traffic have three weight classifications: </a:t>
            </a:r>
          </a:p>
          <a:p>
            <a:pPr marL="171450" lvl="0" indent="-171450">
              <a:buClr>
                <a:schemeClr val="accent1"/>
              </a:buClr>
            </a:pPr>
            <a:r>
              <a:rPr lang="en-CA" sz="2400" dirty="0">
                <a:solidFill>
                  <a:schemeClr val="tx1">
                    <a:lumMod val="75000"/>
                    <a:lumOff val="25000"/>
                  </a:schemeClr>
                </a:solidFill>
              </a:rPr>
              <a:t>RTAC </a:t>
            </a:r>
            <a:r>
              <a:rPr lang="en-CA" sz="2400" dirty="0" smtClean="0">
                <a:solidFill>
                  <a:schemeClr val="tx1">
                    <a:lumMod val="75000"/>
                    <a:lumOff val="25000"/>
                  </a:schemeClr>
                </a:solidFill>
              </a:rPr>
              <a:t>(Road Transportation Association of Canada)</a:t>
            </a:r>
            <a:endParaRPr lang="en-CA" sz="2400" dirty="0">
              <a:solidFill>
                <a:schemeClr val="tx1">
                  <a:lumMod val="75000"/>
                  <a:lumOff val="25000"/>
                </a:schemeClr>
              </a:solidFill>
            </a:endParaRPr>
          </a:p>
          <a:p>
            <a:pPr marL="171450" lvl="0" indent="-171450">
              <a:buClr>
                <a:schemeClr val="accent1"/>
              </a:buClr>
            </a:pPr>
            <a:r>
              <a:rPr lang="en-CA" sz="2400" dirty="0" smtClean="0">
                <a:solidFill>
                  <a:schemeClr val="tx1">
                    <a:lumMod val="75000"/>
                    <a:lumOff val="25000"/>
                  </a:schemeClr>
                </a:solidFill>
              </a:rPr>
              <a:t>Class </a:t>
            </a:r>
            <a:r>
              <a:rPr lang="en-CA" sz="2400" dirty="0">
                <a:solidFill>
                  <a:schemeClr val="tx1">
                    <a:lumMod val="75000"/>
                    <a:lumOff val="25000"/>
                  </a:schemeClr>
                </a:solidFill>
              </a:rPr>
              <a:t>A1</a:t>
            </a:r>
          </a:p>
          <a:p>
            <a:pPr marL="171450" lvl="0" indent="-171450">
              <a:buClr>
                <a:schemeClr val="accent1"/>
              </a:buClr>
            </a:pPr>
            <a:r>
              <a:rPr lang="en-CA" sz="2400" dirty="0">
                <a:solidFill>
                  <a:schemeClr val="tx1">
                    <a:lumMod val="75000"/>
                    <a:lumOff val="25000"/>
                  </a:schemeClr>
                </a:solidFill>
              </a:rPr>
              <a:t>Class B1 </a:t>
            </a:r>
            <a:endParaRPr lang="en-CA" sz="2400" dirty="0" smtClean="0">
              <a:solidFill>
                <a:schemeClr val="tx1">
                  <a:lumMod val="75000"/>
                  <a:lumOff val="25000"/>
                </a:schemeClr>
              </a:solidFill>
            </a:endParaRPr>
          </a:p>
          <a:p>
            <a:pPr marL="171450" lvl="0" indent="-171450">
              <a:buClr>
                <a:schemeClr val="accent1"/>
              </a:buClr>
            </a:pPr>
            <a:endParaRPr lang="en-US" sz="2400" dirty="0">
              <a:solidFill>
                <a:schemeClr val="tx1">
                  <a:lumMod val="75000"/>
                  <a:lumOff val="25000"/>
                </a:schemeClr>
              </a:solidFill>
            </a:endParaRPr>
          </a:p>
          <a:p>
            <a:pPr marL="0" indent="0">
              <a:buNone/>
            </a:pPr>
            <a:r>
              <a:rPr lang="en-CA" dirty="0">
                <a:solidFill>
                  <a:schemeClr val="tx1">
                    <a:lumMod val="75000"/>
                    <a:lumOff val="25000"/>
                  </a:schemeClr>
                </a:solidFill>
              </a:rPr>
              <a:t>Vehicle weight is measured in two ways:  </a:t>
            </a:r>
          </a:p>
          <a:p>
            <a:pPr marL="171450" lvl="0" indent="-171450">
              <a:buClr>
                <a:schemeClr val="accent1"/>
              </a:buClr>
            </a:pPr>
            <a:r>
              <a:rPr lang="en-CA" sz="2400" dirty="0">
                <a:solidFill>
                  <a:schemeClr val="tx1">
                    <a:lumMod val="75000"/>
                    <a:lumOff val="25000"/>
                  </a:schemeClr>
                </a:solidFill>
              </a:rPr>
              <a:t>Tare </a:t>
            </a:r>
            <a:r>
              <a:rPr lang="en-CA" sz="2400" dirty="0" smtClean="0">
                <a:solidFill>
                  <a:schemeClr val="tx1">
                    <a:lumMod val="75000"/>
                    <a:lumOff val="25000"/>
                  </a:schemeClr>
                </a:solidFill>
              </a:rPr>
              <a:t>weight: Vehicle </a:t>
            </a:r>
            <a:r>
              <a:rPr lang="en-CA" sz="2400" dirty="0">
                <a:solidFill>
                  <a:schemeClr val="tx1">
                    <a:lumMod val="75000"/>
                    <a:lumOff val="25000"/>
                  </a:schemeClr>
                </a:solidFill>
              </a:rPr>
              <a:t>weight when empty   </a:t>
            </a:r>
          </a:p>
          <a:p>
            <a:pPr marL="171450" lvl="0" indent="-171450">
              <a:buClr>
                <a:schemeClr val="accent1"/>
              </a:buClr>
            </a:pPr>
            <a:r>
              <a:rPr lang="en-CA" sz="2400" dirty="0">
                <a:solidFill>
                  <a:schemeClr val="tx1">
                    <a:lumMod val="75000"/>
                    <a:lumOff val="25000"/>
                  </a:schemeClr>
                </a:solidFill>
              </a:rPr>
              <a:t>Gross vehicle weight (GVW</a:t>
            </a:r>
            <a:r>
              <a:rPr lang="en-CA" sz="2400" dirty="0" smtClean="0">
                <a:solidFill>
                  <a:schemeClr val="tx1">
                    <a:lumMod val="75000"/>
                    <a:lumOff val="25000"/>
                  </a:schemeClr>
                </a:solidFill>
              </a:rPr>
              <a:t>): </a:t>
            </a:r>
            <a:r>
              <a:rPr lang="en-CA" sz="2400" dirty="0">
                <a:solidFill>
                  <a:schemeClr val="tx1">
                    <a:lumMod val="75000"/>
                    <a:lumOff val="25000"/>
                  </a:schemeClr>
                </a:solidFill>
              </a:rPr>
              <a:t>Tare weight </a:t>
            </a:r>
            <a:r>
              <a:rPr lang="en-CA" sz="2400" dirty="0" smtClean="0">
                <a:solidFill>
                  <a:schemeClr val="tx1">
                    <a:lumMod val="75000"/>
                    <a:lumOff val="25000"/>
                  </a:schemeClr>
                </a:solidFill>
              </a:rPr>
              <a:t>+ cargo load weight </a:t>
            </a:r>
            <a:endParaRPr lang="en-CA" sz="2400" dirty="0">
              <a:solidFill>
                <a:schemeClr val="tx1">
                  <a:lumMod val="75000"/>
                  <a:lumOff val="25000"/>
                </a:schemeClr>
              </a:solidFill>
            </a:endParaRPr>
          </a:p>
          <a:p>
            <a:pPr marL="0" lvl="0" indent="0">
              <a:buClr>
                <a:schemeClr val="accent1"/>
              </a:buClr>
              <a:buNone/>
            </a:pPr>
            <a:endParaRPr lang="en-CA" sz="24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805493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Restrictions</a:t>
            </a:r>
            <a:endParaRPr lang="en-CA" dirty="0"/>
          </a:p>
        </p:txBody>
      </p:sp>
      <p:sp>
        <p:nvSpPr>
          <p:cNvPr id="3" name="Content Placeholder 2"/>
          <p:cNvSpPr>
            <a:spLocks noGrp="1"/>
          </p:cNvSpPr>
          <p:nvPr>
            <p:ph sz="quarter" idx="11"/>
          </p:nvPr>
        </p:nvSpPr>
        <p:spPr>
          <a:xfrm>
            <a:off x="628650" y="934822"/>
            <a:ext cx="4224703" cy="5079116"/>
          </a:xfrm>
        </p:spPr>
        <p:txBody>
          <a:bodyPr/>
          <a:lstStyle/>
          <a:p>
            <a:pPr>
              <a:buClr>
                <a:schemeClr val="accent1"/>
              </a:buClr>
            </a:pPr>
            <a:r>
              <a:rPr lang="en-CA" sz="2400" dirty="0" smtClean="0">
                <a:solidFill>
                  <a:schemeClr val="tx1">
                    <a:lumMod val="75000"/>
                    <a:lumOff val="25000"/>
                  </a:schemeClr>
                </a:solidFill>
              </a:rPr>
              <a:t>Purpose: To protect driver safety and prevent road damage</a:t>
            </a:r>
          </a:p>
          <a:p>
            <a:pPr>
              <a:buClr>
                <a:schemeClr val="accent1"/>
              </a:buClr>
            </a:pPr>
            <a:r>
              <a:rPr lang="en-CA" sz="2400" dirty="0" smtClean="0">
                <a:solidFill>
                  <a:schemeClr val="tx1">
                    <a:lumMod val="75000"/>
                    <a:lumOff val="25000"/>
                  </a:schemeClr>
                </a:solidFill>
              </a:rPr>
              <a:t>Road </a:t>
            </a:r>
            <a:r>
              <a:rPr lang="en-CA" sz="2400" dirty="0">
                <a:solidFill>
                  <a:schemeClr val="tx1">
                    <a:lumMod val="75000"/>
                    <a:lumOff val="25000"/>
                  </a:schemeClr>
                </a:solidFill>
              </a:rPr>
              <a:t>access may be restricted because of construction, maintenance, or the </a:t>
            </a:r>
            <a:r>
              <a:rPr lang="en-CA" sz="2400" dirty="0" smtClean="0">
                <a:solidFill>
                  <a:schemeClr val="tx1">
                    <a:lumMod val="75000"/>
                    <a:lumOff val="25000"/>
                  </a:schemeClr>
                </a:solidFill>
              </a:rPr>
              <a:t>season: </a:t>
            </a:r>
          </a:p>
          <a:p>
            <a:pPr lvl="1">
              <a:buClr>
                <a:schemeClr val="accent1"/>
              </a:buClr>
            </a:pPr>
            <a:r>
              <a:rPr lang="en-CA" sz="2000" dirty="0" smtClean="0">
                <a:solidFill>
                  <a:schemeClr val="tx1">
                    <a:lumMod val="75000"/>
                    <a:lumOff val="25000"/>
                  </a:schemeClr>
                </a:solidFill>
              </a:rPr>
              <a:t>Spring road restrictions</a:t>
            </a:r>
          </a:p>
          <a:p>
            <a:pPr lvl="1">
              <a:buClr>
                <a:schemeClr val="accent1"/>
              </a:buClr>
            </a:pPr>
            <a:r>
              <a:rPr lang="en-CA" sz="2000" dirty="0" smtClean="0">
                <a:solidFill>
                  <a:schemeClr val="tx1">
                    <a:lumMod val="75000"/>
                    <a:lumOff val="25000"/>
                  </a:schemeClr>
                </a:solidFill>
              </a:rPr>
              <a:t>Winter weight allowance</a:t>
            </a:r>
          </a:p>
          <a:p>
            <a:pPr lvl="1">
              <a:buClr>
                <a:schemeClr val="accent1"/>
              </a:buClr>
            </a:pPr>
            <a:r>
              <a:rPr lang="en-US" sz="2000" dirty="0" smtClean="0">
                <a:solidFill>
                  <a:schemeClr val="tx1">
                    <a:lumMod val="75000"/>
                    <a:lumOff val="25000"/>
                  </a:schemeClr>
                </a:solidFill>
              </a:rPr>
              <a:t>Municipal weight restrictions</a:t>
            </a:r>
          </a:p>
          <a:p>
            <a:pPr lvl="1">
              <a:buClr>
                <a:schemeClr val="accent1"/>
              </a:buClr>
            </a:pPr>
            <a:r>
              <a:rPr lang="en-CA" sz="2000" dirty="0">
                <a:solidFill>
                  <a:schemeClr val="tx1">
                    <a:lumMod val="75000"/>
                    <a:lumOff val="25000"/>
                  </a:schemeClr>
                </a:solidFill>
              </a:rPr>
              <a:t>Restrictions may change with 48 hours’ </a:t>
            </a:r>
            <a:r>
              <a:rPr lang="en-CA" sz="2000" dirty="0" smtClean="0">
                <a:solidFill>
                  <a:schemeClr val="tx1">
                    <a:lumMod val="75000"/>
                    <a:lumOff val="25000"/>
                  </a:schemeClr>
                </a:solidFill>
              </a:rPr>
              <a:t>notice</a:t>
            </a:r>
            <a:endParaRPr lang="en-CA" sz="2000" dirty="0">
              <a:solidFill>
                <a:schemeClr val="tx1">
                  <a:lumMod val="75000"/>
                  <a:lumOff val="25000"/>
                </a:schemeClr>
              </a:solidFill>
            </a:endParaRPr>
          </a:p>
          <a:p>
            <a:pPr>
              <a:buClr>
                <a:schemeClr val="accent1"/>
              </a:buClr>
            </a:pPr>
            <a:r>
              <a:rPr lang="en-CA" sz="2400" dirty="0" smtClean="0">
                <a:solidFill>
                  <a:schemeClr val="tx1">
                    <a:lumMod val="75000"/>
                    <a:lumOff val="25000"/>
                  </a:schemeClr>
                </a:solidFill>
              </a:rPr>
              <a:t>Restrictions can </a:t>
            </a:r>
            <a:r>
              <a:rPr lang="en-CA" sz="2400" dirty="0">
                <a:solidFill>
                  <a:schemeClr val="tx1">
                    <a:lumMod val="75000"/>
                    <a:lumOff val="25000"/>
                  </a:schemeClr>
                </a:solidFill>
              </a:rPr>
              <a:t>apply to vehicle dimension, weight, or </a:t>
            </a:r>
            <a:r>
              <a:rPr lang="en-CA" sz="2400" dirty="0" smtClean="0">
                <a:solidFill>
                  <a:schemeClr val="tx1">
                    <a:lumMod val="75000"/>
                    <a:lumOff val="25000"/>
                  </a:schemeClr>
                </a:solidFill>
              </a:rPr>
              <a:t>both</a:t>
            </a:r>
            <a:endParaRPr lang="en-CA" sz="2400" dirty="0">
              <a:solidFill>
                <a:schemeClr val="tx1">
                  <a:lumMod val="75000"/>
                  <a:lumOff val="25000"/>
                </a:schemeClr>
              </a:solidFill>
            </a:endParaRPr>
          </a:p>
          <a:p>
            <a:endParaRPr lang="en-CA" dirty="0">
              <a:solidFill>
                <a:schemeClr val="tx1">
                  <a:lumMod val="75000"/>
                  <a:lumOff val="25000"/>
                </a:schemeClr>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8632" y="1087442"/>
            <a:ext cx="3362739" cy="3362739"/>
          </a:xfrm>
          <a:prstGeom prst="rect">
            <a:avLst/>
          </a:prstGeom>
        </p:spPr>
      </p:pic>
    </p:spTree>
    <p:custDataLst>
      <p:tags r:id="rId1"/>
    </p:custDataLst>
    <p:extLst>
      <p:ext uri="{BB962C8B-B14F-4D97-AF65-F5344CB8AC3E}">
        <p14:creationId xmlns:p14="http://schemas.microsoft.com/office/powerpoint/2010/main" val="2540919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Weather and Road Conditions</a:t>
            </a:r>
            <a:endParaRPr lang="en-CA" b="1" dirty="0"/>
          </a:p>
        </p:txBody>
      </p:sp>
      <p:sp>
        <p:nvSpPr>
          <p:cNvPr id="4" name="Rectangle 3"/>
          <p:cNvSpPr/>
          <p:nvPr/>
        </p:nvSpPr>
        <p:spPr>
          <a:xfrm>
            <a:off x="544670" y="934821"/>
            <a:ext cx="7886701" cy="2985433"/>
          </a:xfrm>
          <a:prstGeom prst="rect">
            <a:avLst/>
          </a:prstGeom>
        </p:spPr>
        <p:txBody>
          <a:bodyPr wrap="square">
            <a:spAutoFit/>
          </a:bodyPr>
          <a:lstStyle/>
          <a:p>
            <a:pPr marL="457200" indent="-457200">
              <a:spcAft>
                <a:spcPts val="800"/>
              </a:spcAft>
              <a:buClr>
                <a:schemeClr val="accent1"/>
              </a:buClr>
              <a:buFont typeface="Arial" panose="020B0604020202020204" pitchFamily="34" charset="0"/>
              <a:buChar char="•"/>
            </a:pPr>
            <a:r>
              <a:rPr lang="en-US" sz="2400" dirty="0" smtClean="0">
                <a:solidFill>
                  <a:schemeClr val="tx1">
                    <a:lumMod val="75000"/>
                    <a:lumOff val="25000"/>
                  </a:schemeClr>
                </a:solidFill>
                <a:latin typeface="Calibri Light" panose="020F0302020204030204" pitchFamily="34" charset="0"/>
              </a:rPr>
              <a:t>Road conditions in Manitoba</a:t>
            </a:r>
          </a:p>
          <a:p>
            <a:pPr marL="914400" lvl="1" indent="-457200">
              <a:spcAft>
                <a:spcPts val="800"/>
              </a:spcAft>
              <a:buClr>
                <a:schemeClr val="accent1"/>
              </a:buClr>
              <a:buFont typeface="Arial" panose="020B0604020202020204" pitchFamily="34" charset="0"/>
              <a:buChar char="•"/>
            </a:pPr>
            <a:r>
              <a:rPr lang="en-US" sz="2000" dirty="0" smtClean="0">
                <a:solidFill>
                  <a:schemeClr val="tx1">
                    <a:lumMod val="75000"/>
                    <a:lumOff val="25000"/>
                  </a:schemeClr>
                </a:solidFill>
                <a:latin typeface="Calibri Light" panose="020F0302020204030204" pitchFamily="34" charset="0"/>
              </a:rPr>
              <a:t>Manitoba Road and </a:t>
            </a:r>
            <a:r>
              <a:rPr lang="en-CA" sz="2000" dirty="0" smtClean="0">
                <a:solidFill>
                  <a:schemeClr val="tx1">
                    <a:lumMod val="75000"/>
                    <a:lumOff val="25000"/>
                  </a:schemeClr>
                </a:solidFill>
                <a:latin typeface="Calibri Light" panose="020F0302020204030204" pitchFamily="34" charset="0"/>
              </a:rPr>
              <a:t>Traveller</a:t>
            </a:r>
            <a:r>
              <a:rPr lang="en-US" sz="2000" dirty="0" smtClean="0">
                <a:solidFill>
                  <a:schemeClr val="tx1">
                    <a:lumMod val="75000"/>
                    <a:lumOff val="25000"/>
                  </a:schemeClr>
                </a:solidFill>
                <a:latin typeface="Calibri Light" panose="020F0302020204030204" pitchFamily="34" charset="0"/>
              </a:rPr>
              <a:t> </a:t>
            </a:r>
            <a:r>
              <a:rPr lang="en-US" sz="2000" dirty="0" smtClean="0">
                <a:solidFill>
                  <a:schemeClr val="tx1">
                    <a:lumMod val="75000"/>
                    <a:lumOff val="25000"/>
                  </a:schemeClr>
                </a:solidFill>
                <a:latin typeface="Calibri Light" panose="020F0302020204030204" pitchFamily="34" charset="0"/>
              </a:rPr>
              <a:t>Information</a:t>
            </a:r>
          </a:p>
          <a:p>
            <a:pPr marL="914400" lvl="1" indent="-457200">
              <a:spcAft>
                <a:spcPts val="800"/>
              </a:spcAft>
              <a:buClr>
                <a:schemeClr val="accent1"/>
              </a:buClr>
              <a:buFont typeface="Arial" panose="020B0604020202020204" pitchFamily="34" charset="0"/>
              <a:buChar char="•"/>
            </a:pPr>
            <a:r>
              <a:rPr lang="en-US" sz="2000" dirty="0" smtClean="0">
                <a:solidFill>
                  <a:schemeClr val="tx1">
                    <a:lumMod val="75000"/>
                    <a:lumOff val="25000"/>
                  </a:schemeClr>
                </a:solidFill>
                <a:latin typeface="Calibri Light" panose="020F0302020204030204" pitchFamily="34" charset="0"/>
              </a:rPr>
              <a:t>Call 511</a:t>
            </a:r>
          </a:p>
          <a:p>
            <a:pPr marL="914400" lvl="1" indent="-457200">
              <a:spcAft>
                <a:spcPts val="800"/>
              </a:spcAft>
              <a:buClr>
                <a:schemeClr val="accent1"/>
              </a:buClr>
              <a:buFont typeface="Arial" panose="020B0604020202020204" pitchFamily="34" charset="0"/>
              <a:buChar char="•"/>
            </a:pPr>
            <a:r>
              <a:rPr lang="en-US" sz="2000" dirty="0" smtClean="0">
                <a:solidFill>
                  <a:schemeClr val="tx1">
                    <a:lumMod val="75000"/>
                    <a:lumOff val="25000"/>
                  </a:schemeClr>
                </a:solidFill>
                <a:latin typeface="Calibri Light" panose="020F0302020204030204" pitchFamily="34" charset="0"/>
              </a:rPr>
              <a:t>Follow @MbGovRoads</a:t>
            </a:r>
          </a:p>
          <a:p>
            <a:pPr marL="457200" indent="-457200">
              <a:spcAft>
                <a:spcPts val="800"/>
              </a:spcAft>
              <a:buClr>
                <a:schemeClr val="accent1"/>
              </a:buClr>
              <a:buFont typeface="Arial" panose="020B0604020202020204" pitchFamily="34" charset="0"/>
              <a:buChar char="•"/>
            </a:pPr>
            <a:r>
              <a:rPr lang="en-US" sz="2400" dirty="0" smtClean="0">
                <a:solidFill>
                  <a:schemeClr val="tx1">
                    <a:lumMod val="75000"/>
                    <a:lumOff val="25000"/>
                  </a:schemeClr>
                </a:solidFill>
                <a:latin typeface="Calibri Light" panose="020F0302020204030204" pitchFamily="34" charset="0"/>
              </a:rPr>
              <a:t>Weather conditions in Manitoba/Canada</a:t>
            </a:r>
          </a:p>
          <a:p>
            <a:pPr marL="914400" lvl="1" indent="-457200">
              <a:spcAft>
                <a:spcPts val="800"/>
              </a:spcAft>
              <a:buClr>
                <a:schemeClr val="accent1"/>
              </a:buClr>
              <a:buFont typeface="Arial" panose="020B0604020202020204" pitchFamily="34" charset="0"/>
              <a:buChar char="•"/>
            </a:pPr>
            <a:r>
              <a:rPr lang="en-US" sz="2000" dirty="0" smtClean="0">
                <a:solidFill>
                  <a:schemeClr val="tx1">
                    <a:lumMod val="75000"/>
                    <a:lumOff val="25000"/>
                  </a:schemeClr>
                </a:solidFill>
                <a:latin typeface="Calibri Light" panose="020F0302020204030204" pitchFamily="34" charset="0"/>
              </a:rPr>
              <a:t>Environment Canada website/app</a:t>
            </a:r>
          </a:p>
          <a:p>
            <a:pPr marL="914400" lvl="1" indent="-457200">
              <a:spcAft>
                <a:spcPts val="800"/>
              </a:spcAft>
              <a:buClr>
                <a:schemeClr val="accent1"/>
              </a:buClr>
              <a:buFont typeface="Arial" panose="020B0604020202020204" pitchFamily="34" charset="0"/>
              <a:buChar char="•"/>
            </a:pPr>
            <a:r>
              <a:rPr lang="en-US" sz="2000" dirty="0" smtClean="0">
                <a:solidFill>
                  <a:schemeClr val="tx1">
                    <a:lumMod val="75000"/>
                    <a:lumOff val="25000"/>
                  </a:schemeClr>
                </a:solidFill>
                <a:latin typeface="Calibri Light" panose="020F0302020204030204" pitchFamily="34" charset="0"/>
              </a:rPr>
              <a:t>Local news and radio</a:t>
            </a:r>
            <a:endParaRPr lang="en-CA" sz="2000" dirty="0">
              <a:solidFill>
                <a:schemeClr val="tx1">
                  <a:lumMod val="75000"/>
                  <a:lumOff val="25000"/>
                </a:schemeClr>
              </a:solidFill>
              <a:latin typeface="Calibri Light" panose="020F0302020204030204" pitchFamily="34" charset="0"/>
            </a:endParaRPr>
          </a:p>
        </p:txBody>
      </p:sp>
    </p:spTree>
    <p:custDataLst>
      <p:tags r:id="rId1"/>
    </p:custDataLst>
    <p:extLst>
      <p:ext uri="{BB962C8B-B14F-4D97-AF65-F5344CB8AC3E}">
        <p14:creationId xmlns:p14="http://schemas.microsoft.com/office/powerpoint/2010/main" val="40964196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Other Trip Planning Considerations</a:t>
            </a:r>
          </a:p>
        </p:txBody>
      </p:sp>
      <p:sp>
        <p:nvSpPr>
          <p:cNvPr id="3" name="Content Placeholder 2"/>
          <p:cNvSpPr>
            <a:spLocks noGrp="1"/>
          </p:cNvSpPr>
          <p:nvPr>
            <p:ph sz="quarter" idx="11"/>
          </p:nvPr>
        </p:nvSpPr>
        <p:spPr>
          <a:xfrm>
            <a:off x="544671" y="934821"/>
            <a:ext cx="7886700" cy="4759569"/>
          </a:xfrm>
        </p:spPr>
        <p:txBody>
          <a:bodyPr/>
          <a:lstStyle/>
          <a:p>
            <a:pPr>
              <a:lnSpc>
                <a:spcPct val="100000"/>
              </a:lnSpc>
              <a:buClr>
                <a:srgbClr val="5BC0CA"/>
              </a:buClr>
            </a:pPr>
            <a:r>
              <a:rPr lang="en-US" sz="2400" dirty="0" smtClean="0">
                <a:solidFill>
                  <a:schemeClr val="tx1">
                    <a:lumMod val="75000"/>
                    <a:lumOff val="25000"/>
                  </a:schemeClr>
                </a:solidFill>
              </a:rPr>
              <a:t>Ports </a:t>
            </a:r>
            <a:r>
              <a:rPr lang="en-US" sz="2400" dirty="0">
                <a:solidFill>
                  <a:schemeClr val="tx1">
                    <a:lumMod val="75000"/>
                    <a:lumOff val="25000"/>
                  </a:schemeClr>
                </a:solidFill>
              </a:rPr>
              <a:t>of Entry</a:t>
            </a:r>
          </a:p>
          <a:p>
            <a:pPr lvl="1">
              <a:lnSpc>
                <a:spcPct val="100000"/>
              </a:lnSpc>
              <a:spcBef>
                <a:spcPts val="1000"/>
              </a:spcBef>
              <a:buClr>
                <a:srgbClr val="5BC0CA"/>
              </a:buClr>
            </a:pPr>
            <a:r>
              <a:rPr lang="en-US" sz="2000" dirty="0" smtClean="0">
                <a:solidFill>
                  <a:schemeClr val="tx1">
                    <a:lumMod val="75000"/>
                    <a:lumOff val="25000"/>
                  </a:schemeClr>
                </a:solidFill>
              </a:rPr>
              <a:t>Stop and </a:t>
            </a:r>
            <a:r>
              <a:rPr lang="en-US" sz="2000" dirty="0">
                <a:solidFill>
                  <a:schemeClr val="tx1">
                    <a:lumMod val="75000"/>
                    <a:lumOff val="25000"/>
                  </a:schemeClr>
                </a:solidFill>
              </a:rPr>
              <a:t>prove </a:t>
            </a:r>
            <a:r>
              <a:rPr lang="en-US" sz="2000" dirty="0" smtClean="0">
                <a:solidFill>
                  <a:schemeClr val="tx1">
                    <a:lumMod val="75000"/>
                    <a:lumOff val="25000"/>
                  </a:schemeClr>
                </a:solidFill>
              </a:rPr>
              <a:t>the carrier </a:t>
            </a:r>
            <a:r>
              <a:rPr lang="en-US" sz="2000" dirty="0">
                <a:solidFill>
                  <a:schemeClr val="tx1">
                    <a:lumMod val="75000"/>
                    <a:lumOff val="25000"/>
                  </a:schemeClr>
                </a:solidFill>
              </a:rPr>
              <a:t>has authority to operate in </a:t>
            </a:r>
            <a:r>
              <a:rPr lang="en-US" sz="2000" dirty="0" smtClean="0">
                <a:solidFill>
                  <a:schemeClr val="tx1">
                    <a:lumMod val="75000"/>
                    <a:lumOff val="25000"/>
                  </a:schemeClr>
                </a:solidFill>
              </a:rPr>
              <a:t>the jurisdiction</a:t>
            </a:r>
          </a:p>
          <a:p>
            <a:pPr lvl="1">
              <a:lnSpc>
                <a:spcPct val="100000"/>
              </a:lnSpc>
              <a:spcBef>
                <a:spcPts val="1000"/>
              </a:spcBef>
              <a:buClr>
                <a:srgbClr val="5BC0CA"/>
              </a:buClr>
            </a:pPr>
            <a:r>
              <a:rPr lang="en-US" sz="2000" dirty="0" smtClean="0">
                <a:solidFill>
                  <a:schemeClr val="tx1">
                    <a:lumMod val="75000"/>
                    <a:lumOff val="25000"/>
                  </a:schemeClr>
                </a:solidFill>
              </a:rPr>
              <a:t>Inspections </a:t>
            </a:r>
            <a:r>
              <a:rPr lang="en-US" sz="2000" dirty="0">
                <a:solidFill>
                  <a:schemeClr val="tx1">
                    <a:lumMod val="75000"/>
                    <a:lumOff val="25000"/>
                  </a:schemeClr>
                </a:solidFill>
              </a:rPr>
              <a:t>and weighing may take </a:t>
            </a:r>
            <a:r>
              <a:rPr lang="en-US" sz="2000" dirty="0" smtClean="0">
                <a:solidFill>
                  <a:schemeClr val="tx1">
                    <a:lumMod val="75000"/>
                    <a:lumOff val="25000"/>
                  </a:schemeClr>
                </a:solidFill>
              </a:rPr>
              <a:t>place</a:t>
            </a:r>
          </a:p>
          <a:p>
            <a:pPr>
              <a:lnSpc>
                <a:spcPct val="100000"/>
              </a:lnSpc>
              <a:buClr>
                <a:srgbClr val="5BC0CA"/>
              </a:buClr>
            </a:pPr>
            <a:r>
              <a:rPr lang="en-US" sz="2400" dirty="0" smtClean="0">
                <a:solidFill>
                  <a:schemeClr val="tx1">
                    <a:lumMod val="75000"/>
                    <a:lumOff val="25000"/>
                  </a:schemeClr>
                </a:solidFill>
              </a:rPr>
              <a:t>Roadside Safety Inspections – drivers may be put out of service for:</a:t>
            </a:r>
          </a:p>
          <a:p>
            <a:pPr lvl="1">
              <a:buClr>
                <a:schemeClr val="accent1"/>
              </a:buClr>
            </a:pPr>
            <a:r>
              <a:rPr lang="en-CA" sz="2000" dirty="0">
                <a:solidFill>
                  <a:schemeClr val="tx1">
                    <a:lumMod val="75000"/>
                    <a:lumOff val="25000"/>
                  </a:schemeClr>
                </a:solidFill>
              </a:rPr>
              <a:t>Hours of service violation</a:t>
            </a:r>
          </a:p>
          <a:p>
            <a:pPr lvl="1">
              <a:buClr>
                <a:schemeClr val="accent1"/>
              </a:buClr>
            </a:pPr>
            <a:r>
              <a:rPr lang="en-CA" sz="2000" dirty="0">
                <a:solidFill>
                  <a:schemeClr val="tx1">
                    <a:lumMod val="75000"/>
                    <a:lumOff val="25000"/>
                  </a:schemeClr>
                </a:solidFill>
              </a:rPr>
              <a:t>Failed vehicle safety requirement</a:t>
            </a:r>
          </a:p>
          <a:p>
            <a:pPr lvl="1">
              <a:buClr>
                <a:schemeClr val="accent1"/>
              </a:buClr>
            </a:pPr>
            <a:r>
              <a:rPr lang="en-CA" sz="2000" dirty="0">
                <a:solidFill>
                  <a:schemeClr val="tx1">
                    <a:lumMod val="75000"/>
                    <a:lumOff val="25000"/>
                  </a:schemeClr>
                </a:solidFill>
              </a:rPr>
              <a:t>Leaking hazardous materials</a:t>
            </a:r>
          </a:p>
          <a:p>
            <a:pPr>
              <a:lnSpc>
                <a:spcPct val="100000"/>
              </a:lnSpc>
              <a:buClr>
                <a:srgbClr val="5BC0CA"/>
              </a:buClr>
            </a:pPr>
            <a:r>
              <a:rPr lang="en-US" sz="2400" dirty="0" smtClean="0">
                <a:solidFill>
                  <a:schemeClr val="tx1">
                    <a:lumMod val="75000"/>
                    <a:lumOff val="25000"/>
                  </a:schemeClr>
                </a:solidFill>
              </a:rPr>
              <a:t>Preparing for the Destination</a:t>
            </a:r>
          </a:p>
        </p:txBody>
      </p:sp>
    </p:spTree>
    <p:custDataLst>
      <p:tags r:id="rId1"/>
    </p:custDataLst>
    <p:extLst>
      <p:ext uri="{BB962C8B-B14F-4D97-AF65-F5344CB8AC3E}">
        <p14:creationId xmlns:p14="http://schemas.microsoft.com/office/powerpoint/2010/main" val="1563073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Trip Planning Tools and Resources</a:t>
            </a:r>
            <a:endParaRPr lang="en-CA" b="1" dirty="0"/>
          </a:p>
        </p:txBody>
      </p:sp>
      <p:sp>
        <p:nvSpPr>
          <p:cNvPr id="3" name="Content Placeholder 2"/>
          <p:cNvSpPr>
            <a:spLocks noGrp="1"/>
          </p:cNvSpPr>
          <p:nvPr>
            <p:ph sz="quarter" idx="11"/>
          </p:nvPr>
        </p:nvSpPr>
        <p:spPr>
          <a:xfrm>
            <a:off x="586660" y="934821"/>
            <a:ext cx="7886700" cy="5246916"/>
          </a:xfrm>
        </p:spPr>
        <p:txBody>
          <a:bodyPr/>
          <a:lstStyle/>
          <a:p>
            <a:pPr marL="0" indent="0" defTabSz="457200">
              <a:lnSpc>
                <a:spcPct val="100000"/>
              </a:lnSpc>
              <a:spcAft>
                <a:spcPts val="800"/>
              </a:spcAft>
              <a:buNone/>
            </a:pPr>
            <a:endParaRPr lang="en-US" sz="2400" dirty="0">
              <a:latin typeface="Calibri Light" panose="020F0302020204030204" pitchFamily="34" charset="0"/>
              <a:ea typeface="Calibri" panose="020F0502020204030204" pitchFamily="34" charset="0"/>
              <a:cs typeface="Times New Roman" panose="02020603050405020304" pitchFamily="18" charset="0"/>
            </a:endParaRPr>
          </a:p>
          <a:p>
            <a:pPr marL="0" indent="0" defTabSz="457200">
              <a:lnSpc>
                <a:spcPct val="100000"/>
              </a:lnSpc>
              <a:spcAft>
                <a:spcPts val="800"/>
              </a:spcAft>
              <a:buNone/>
            </a:pPr>
            <a:endParaRPr lang="en-US" sz="2400" dirty="0" smtClean="0">
              <a:latin typeface="Calibri Light" panose="020F03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628649" y="934821"/>
            <a:ext cx="7886699" cy="2369880"/>
          </a:xfrm>
          <a:prstGeom prst="rect">
            <a:avLst/>
          </a:prstGeom>
        </p:spPr>
        <p:txBody>
          <a:bodyPr wrap="square">
            <a:spAutoFit/>
          </a:bodyPr>
          <a:lstStyle/>
          <a:p>
            <a:pPr>
              <a:spcAft>
                <a:spcPts val="800"/>
              </a:spcAft>
              <a:buClr>
                <a:schemeClr val="accent1"/>
              </a:buClr>
            </a:pPr>
            <a:r>
              <a:rPr lang="en-CA" sz="2800" dirty="0" smtClean="0">
                <a:solidFill>
                  <a:schemeClr val="tx1">
                    <a:lumMod val="75000"/>
                    <a:lumOff val="25000"/>
                  </a:schemeClr>
                </a:solidFill>
                <a:latin typeface="Calibri Light" panose="020F0302020204030204" pitchFamily="34" charset="0"/>
              </a:rPr>
              <a:t>There are several </a:t>
            </a:r>
            <a:r>
              <a:rPr lang="en-CA" sz="2800" dirty="0">
                <a:solidFill>
                  <a:schemeClr val="tx1">
                    <a:lumMod val="75000"/>
                    <a:lumOff val="25000"/>
                  </a:schemeClr>
                </a:solidFill>
                <a:latin typeface="Calibri Light" panose="020F0302020204030204" pitchFamily="34" charset="0"/>
              </a:rPr>
              <a:t>other tools </a:t>
            </a:r>
            <a:r>
              <a:rPr lang="en-CA" sz="2800" dirty="0" smtClean="0">
                <a:solidFill>
                  <a:schemeClr val="tx1">
                    <a:lumMod val="75000"/>
                    <a:lumOff val="25000"/>
                  </a:schemeClr>
                </a:solidFill>
                <a:latin typeface="Calibri Light" panose="020F0302020204030204" pitchFamily="34" charset="0"/>
              </a:rPr>
              <a:t>available </a:t>
            </a:r>
            <a:r>
              <a:rPr lang="en-CA" sz="2800" dirty="0">
                <a:solidFill>
                  <a:schemeClr val="tx1">
                    <a:lumMod val="75000"/>
                    <a:lumOff val="25000"/>
                  </a:schemeClr>
                </a:solidFill>
                <a:latin typeface="Calibri Light" panose="020F0302020204030204" pitchFamily="34" charset="0"/>
              </a:rPr>
              <a:t>to help you plan your route and schedule:  </a:t>
            </a:r>
          </a:p>
          <a:p>
            <a:pPr marL="457200" indent="-457200">
              <a:spcAft>
                <a:spcPts val="800"/>
              </a:spcAft>
              <a:buClr>
                <a:schemeClr val="accent1"/>
              </a:buClr>
              <a:buFont typeface="Arial" panose="020B0604020202020204" pitchFamily="34" charset="0"/>
              <a:buChar char="•"/>
            </a:pPr>
            <a:r>
              <a:rPr lang="en-US" sz="2400" dirty="0" smtClean="0">
                <a:solidFill>
                  <a:schemeClr val="tx1">
                    <a:lumMod val="75000"/>
                    <a:lumOff val="25000"/>
                  </a:schemeClr>
                </a:solidFill>
                <a:latin typeface="Calibri Light" panose="020F0302020204030204" pitchFamily="34" charset="0"/>
              </a:rPr>
              <a:t>Dispatching system</a:t>
            </a:r>
          </a:p>
          <a:p>
            <a:pPr marL="457200" indent="-457200">
              <a:spcAft>
                <a:spcPts val="800"/>
              </a:spcAft>
              <a:buClr>
                <a:schemeClr val="accent1"/>
              </a:buClr>
              <a:buFont typeface="Arial" panose="020B0604020202020204" pitchFamily="34" charset="0"/>
              <a:buChar char="•"/>
            </a:pPr>
            <a:r>
              <a:rPr lang="en-US" sz="2400" dirty="0" smtClean="0">
                <a:solidFill>
                  <a:schemeClr val="tx1">
                    <a:lumMod val="75000"/>
                    <a:lumOff val="25000"/>
                  </a:schemeClr>
                </a:solidFill>
                <a:latin typeface="Calibri Light" panose="020F0302020204030204" pitchFamily="34" charset="0"/>
              </a:rPr>
              <a:t>GPS</a:t>
            </a:r>
          </a:p>
          <a:p>
            <a:pPr marL="457200" indent="-457200">
              <a:spcAft>
                <a:spcPts val="800"/>
              </a:spcAft>
              <a:buClr>
                <a:schemeClr val="accent1"/>
              </a:buClr>
              <a:buFont typeface="Arial" panose="020B0604020202020204" pitchFamily="34" charset="0"/>
              <a:buChar char="•"/>
            </a:pPr>
            <a:r>
              <a:rPr lang="en-US" sz="2400" dirty="0" smtClean="0">
                <a:solidFill>
                  <a:schemeClr val="tx1">
                    <a:lumMod val="75000"/>
                    <a:lumOff val="25000"/>
                  </a:schemeClr>
                </a:solidFill>
                <a:latin typeface="Calibri Light" panose="020F0302020204030204" pitchFamily="34" charset="0"/>
              </a:rPr>
              <a:t>CB (Citizen Band)</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8586" r="23990"/>
          <a:stretch/>
        </p:blipFill>
        <p:spPr>
          <a:xfrm>
            <a:off x="4410648" y="2119761"/>
            <a:ext cx="3756074" cy="3717907"/>
          </a:xfrm>
          <a:prstGeom prst="roundRect">
            <a:avLst>
              <a:gd name="adj" fmla="val 16667"/>
            </a:avLst>
          </a:prstGeom>
          <a:ln w="12700">
            <a:solidFill>
              <a:srgbClr val="3B92A0"/>
            </a:solidFill>
            <a:miter lim="800000"/>
          </a:ln>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906942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1: Trip Planning </a:t>
            </a:r>
            <a:endParaRPr lang="en-CA" dirty="0"/>
          </a:p>
        </p:txBody>
      </p:sp>
      <p:sp>
        <p:nvSpPr>
          <p:cNvPr id="3" name="Content Placeholder 2"/>
          <p:cNvSpPr>
            <a:spLocks noGrp="1"/>
          </p:cNvSpPr>
          <p:nvPr>
            <p:ph sz="quarter" idx="11"/>
          </p:nvPr>
        </p:nvSpPr>
        <p:spPr/>
        <p:txBody>
          <a:bodyPr/>
          <a:lstStyle/>
          <a:p>
            <a:r>
              <a:rPr lang="en-US" dirty="0">
                <a:solidFill>
                  <a:schemeClr val="tx1">
                    <a:lumMod val="75000"/>
                    <a:lumOff val="25000"/>
                  </a:schemeClr>
                </a:solidFill>
              </a:rPr>
              <a:t>Complete Exercise </a:t>
            </a:r>
            <a:r>
              <a:rPr lang="en-US" dirty="0" smtClean="0">
                <a:solidFill>
                  <a:schemeClr val="tx1">
                    <a:lumMod val="75000"/>
                    <a:lumOff val="25000"/>
                  </a:schemeClr>
                </a:solidFill>
              </a:rPr>
              <a:t>1</a:t>
            </a:r>
            <a:endParaRPr lang="en-US" dirty="0">
              <a:solidFill>
                <a:schemeClr val="tx1">
                  <a:lumMod val="75000"/>
                  <a:lumOff val="25000"/>
                </a:schemeClr>
              </a:solidFill>
            </a:endParaRPr>
          </a:p>
          <a:p>
            <a:r>
              <a:rPr lang="en-US" dirty="0" smtClean="0">
                <a:solidFill>
                  <a:schemeClr val="tx1">
                    <a:lumMod val="75000"/>
                    <a:lumOff val="25000"/>
                  </a:schemeClr>
                </a:solidFill>
              </a:rPr>
              <a:t>Time</a:t>
            </a:r>
            <a:r>
              <a:rPr lang="en-US" dirty="0">
                <a:solidFill>
                  <a:schemeClr val="tx1">
                    <a:lumMod val="75000"/>
                    <a:lumOff val="25000"/>
                  </a:schemeClr>
                </a:solidFill>
              </a:rPr>
              <a:t>: 15 minutes</a:t>
            </a:r>
          </a:p>
          <a:p>
            <a:endParaRPr lang="en-CA" dirty="0"/>
          </a:p>
        </p:txBody>
      </p:sp>
    </p:spTree>
    <p:custDataLst>
      <p:tags r:id="rId1"/>
    </p:custDataLst>
    <p:extLst>
      <p:ext uri="{BB962C8B-B14F-4D97-AF65-F5344CB8AC3E}">
        <p14:creationId xmlns:p14="http://schemas.microsoft.com/office/powerpoint/2010/main" val="2113935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sz="quarter" idx="11"/>
          </p:nvPr>
        </p:nvSpPr>
        <p:spPr>
          <a:xfrm>
            <a:off x="544671" y="934821"/>
            <a:ext cx="7886700" cy="4759569"/>
          </a:xfrm>
        </p:spPr>
        <p:txBody>
          <a:bodyPr/>
          <a:lstStyle/>
          <a:p>
            <a:pPr marL="0" indent="0">
              <a:lnSpc>
                <a:spcPct val="100000"/>
              </a:lnSpc>
              <a:spcBef>
                <a:spcPts val="0"/>
              </a:spcBef>
              <a:spcAft>
                <a:spcPts val="800"/>
              </a:spcAft>
              <a:buClr>
                <a:schemeClr val="accent1"/>
              </a:buClr>
              <a:buNone/>
            </a:pPr>
            <a:r>
              <a:rPr lang="en-US" dirty="0">
                <a:solidFill>
                  <a:schemeClr val="tx1">
                    <a:lumMod val="75000"/>
                    <a:lumOff val="25000"/>
                  </a:schemeClr>
                </a:solidFill>
              </a:rPr>
              <a:t>After completing this lesson, you should be able to:</a:t>
            </a:r>
          </a:p>
          <a:p>
            <a:pPr>
              <a:lnSpc>
                <a:spcPct val="100000"/>
              </a:lnSpc>
              <a:spcBef>
                <a:spcPts val="0"/>
              </a:spcBef>
              <a:spcAft>
                <a:spcPts val="800"/>
              </a:spcAft>
              <a:buClr>
                <a:schemeClr val="accent1"/>
              </a:buClr>
            </a:pPr>
            <a:r>
              <a:rPr lang="en-US" sz="2400" dirty="0" smtClean="0">
                <a:solidFill>
                  <a:schemeClr val="tx1">
                    <a:lumMod val="75000"/>
                    <a:lumOff val="25000"/>
                  </a:schemeClr>
                </a:solidFill>
              </a:rPr>
              <a:t>Record and maintain a log of your hours of driving</a:t>
            </a:r>
          </a:p>
          <a:p>
            <a:pPr>
              <a:lnSpc>
                <a:spcPct val="100000"/>
              </a:lnSpc>
              <a:spcBef>
                <a:spcPts val="0"/>
              </a:spcBef>
              <a:spcAft>
                <a:spcPts val="800"/>
              </a:spcAft>
              <a:buClr>
                <a:schemeClr val="accent1"/>
              </a:buClr>
            </a:pPr>
            <a:r>
              <a:rPr lang="en-US" sz="2400" dirty="0" smtClean="0">
                <a:solidFill>
                  <a:schemeClr val="tx1">
                    <a:lumMod val="75000"/>
                    <a:lumOff val="25000"/>
                  </a:schemeClr>
                </a:solidFill>
              </a:rPr>
              <a:t>Explain hours of service regulations</a:t>
            </a:r>
          </a:p>
          <a:p>
            <a:pPr>
              <a:lnSpc>
                <a:spcPct val="100000"/>
              </a:lnSpc>
              <a:spcBef>
                <a:spcPts val="0"/>
              </a:spcBef>
              <a:spcAft>
                <a:spcPts val="800"/>
              </a:spcAft>
              <a:buClr>
                <a:schemeClr val="accent1"/>
              </a:buClr>
            </a:pPr>
            <a:r>
              <a:rPr lang="en-US" sz="2400" dirty="0" smtClean="0">
                <a:solidFill>
                  <a:schemeClr val="tx1">
                    <a:lumMod val="75000"/>
                    <a:lumOff val="25000"/>
                  </a:schemeClr>
                </a:solidFill>
              </a:rPr>
              <a:t>Demonstrate an understanding of driver and owner responsibilities regarding hours of service</a:t>
            </a:r>
          </a:p>
          <a:p>
            <a:pPr>
              <a:lnSpc>
                <a:spcPct val="100000"/>
              </a:lnSpc>
              <a:spcBef>
                <a:spcPts val="0"/>
              </a:spcBef>
              <a:spcAft>
                <a:spcPts val="800"/>
              </a:spcAft>
              <a:buClr>
                <a:schemeClr val="accent1"/>
              </a:buClr>
            </a:pPr>
            <a:r>
              <a:rPr lang="en-US" sz="2400" dirty="0">
                <a:solidFill>
                  <a:schemeClr val="tx1">
                    <a:lumMod val="75000"/>
                    <a:lumOff val="25000"/>
                  </a:schemeClr>
                </a:solidFill>
              </a:rPr>
              <a:t>Explain the difference between </a:t>
            </a:r>
            <a:r>
              <a:rPr lang="en-US" sz="2400" dirty="0" smtClean="0">
                <a:solidFill>
                  <a:schemeClr val="tx1">
                    <a:lumMod val="75000"/>
                    <a:lumOff val="25000"/>
                  </a:schemeClr>
                </a:solidFill>
              </a:rPr>
              <a:t>on/off </a:t>
            </a:r>
            <a:r>
              <a:rPr lang="en-US" sz="2400" dirty="0">
                <a:solidFill>
                  <a:schemeClr val="tx1">
                    <a:lumMod val="75000"/>
                    <a:lumOff val="25000"/>
                  </a:schemeClr>
                </a:solidFill>
              </a:rPr>
              <a:t>duty in a commercial driving capacity </a:t>
            </a:r>
            <a:endParaRPr lang="en-US" sz="2400" dirty="0" smtClean="0">
              <a:solidFill>
                <a:schemeClr val="tx1">
                  <a:lumMod val="75000"/>
                  <a:lumOff val="25000"/>
                </a:schemeClr>
              </a:solidFill>
            </a:endParaRPr>
          </a:p>
          <a:p>
            <a:pPr>
              <a:lnSpc>
                <a:spcPct val="100000"/>
              </a:lnSpc>
              <a:spcBef>
                <a:spcPts val="0"/>
              </a:spcBef>
              <a:spcAft>
                <a:spcPts val="800"/>
              </a:spcAft>
              <a:buClr>
                <a:schemeClr val="accent1"/>
              </a:buClr>
            </a:pPr>
            <a:r>
              <a:rPr lang="en-US" sz="2400" dirty="0">
                <a:solidFill>
                  <a:schemeClr val="tx1">
                    <a:lumMod val="75000"/>
                    <a:lumOff val="25000"/>
                  </a:schemeClr>
                </a:solidFill>
              </a:rPr>
              <a:t>D</a:t>
            </a:r>
            <a:r>
              <a:rPr lang="en-US" sz="2400" dirty="0" smtClean="0">
                <a:solidFill>
                  <a:schemeClr val="tx1">
                    <a:lumMod val="75000"/>
                    <a:lumOff val="25000"/>
                  </a:schemeClr>
                </a:solidFill>
              </a:rPr>
              <a:t>emonstrate </a:t>
            </a:r>
            <a:r>
              <a:rPr lang="en-US" sz="2400" dirty="0">
                <a:solidFill>
                  <a:schemeClr val="tx1">
                    <a:lumMod val="75000"/>
                    <a:lumOff val="25000"/>
                  </a:schemeClr>
                </a:solidFill>
              </a:rPr>
              <a:t>understanding </a:t>
            </a:r>
            <a:r>
              <a:rPr lang="en-US" sz="2400" dirty="0" smtClean="0">
                <a:solidFill>
                  <a:schemeClr val="tx1">
                    <a:lumMod val="75000"/>
                    <a:lumOff val="25000"/>
                  </a:schemeClr>
                </a:solidFill>
              </a:rPr>
              <a:t>of related </a:t>
            </a:r>
            <a:r>
              <a:rPr lang="en-US" sz="2400" dirty="0">
                <a:solidFill>
                  <a:schemeClr val="tx1">
                    <a:lumMod val="75000"/>
                    <a:lumOff val="25000"/>
                  </a:schemeClr>
                </a:solidFill>
              </a:rPr>
              <a:t>rules and regulations regarding hours </a:t>
            </a:r>
            <a:r>
              <a:rPr lang="en-US" sz="2400" dirty="0" smtClean="0">
                <a:solidFill>
                  <a:schemeClr val="tx1">
                    <a:lumMod val="75000"/>
                    <a:lumOff val="25000"/>
                  </a:schemeClr>
                </a:solidFill>
              </a:rPr>
              <a:t>on/off </a:t>
            </a:r>
            <a:r>
              <a:rPr lang="en-US" sz="2400" dirty="0">
                <a:solidFill>
                  <a:schemeClr val="tx1">
                    <a:lumMod val="75000"/>
                    <a:lumOff val="25000"/>
                  </a:schemeClr>
                </a:solidFill>
              </a:rPr>
              <a:t>work and work cycles.</a:t>
            </a:r>
            <a:endParaRPr lang="en-US" sz="2400" dirty="0" smtClean="0">
              <a:solidFill>
                <a:schemeClr val="tx1">
                  <a:lumMod val="75000"/>
                  <a:lumOff val="25000"/>
                </a:schemeClr>
              </a:solidFill>
            </a:endParaRPr>
          </a:p>
          <a:p>
            <a:pPr>
              <a:lnSpc>
                <a:spcPct val="100000"/>
              </a:lnSpc>
              <a:spcBef>
                <a:spcPts val="0"/>
              </a:spcBef>
              <a:spcAft>
                <a:spcPts val="800"/>
              </a:spcAft>
              <a:buClr>
                <a:schemeClr val="accent1"/>
              </a:buClr>
            </a:pPr>
            <a:r>
              <a:rPr lang="en-US" sz="2400" dirty="0" smtClean="0">
                <a:solidFill>
                  <a:schemeClr val="tx1">
                    <a:lumMod val="75000"/>
                    <a:lumOff val="25000"/>
                  </a:schemeClr>
                </a:solidFill>
              </a:rPr>
              <a:t>Complete basic math calculations required for commercial vehicle operation</a:t>
            </a:r>
          </a:p>
        </p:txBody>
      </p:sp>
    </p:spTree>
    <p:custDataLst>
      <p:tags r:id="rId1"/>
    </p:custDataLst>
    <p:extLst>
      <p:ext uri="{BB962C8B-B14F-4D97-AF65-F5344CB8AC3E}">
        <p14:creationId xmlns:p14="http://schemas.microsoft.com/office/powerpoint/2010/main" val="2676403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30936" y="2212975"/>
            <a:ext cx="7886700" cy="2625725"/>
          </a:xfrm>
          <a:prstGeom prst="rect">
            <a:avLst/>
          </a:prstGeom>
        </p:spPr>
        <p:txBody>
          <a:bodyPr/>
          <a:lstStyle/>
          <a:p>
            <a:pPr marL="0" indent="0">
              <a:buNone/>
            </a:pPr>
            <a:r>
              <a:rPr lang="en-US" dirty="0">
                <a:solidFill>
                  <a:schemeClr val="tx1">
                    <a:lumMod val="75000"/>
                    <a:lumOff val="25000"/>
                  </a:schemeClr>
                </a:solidFill>
                <a:latin typeface="Calibri Light" panose="020F0302020204030204" pitchFamily="34" charset="0"/>
              </a:rPr>
              <a:t>After completing this section, you should be able to</a:t>
            </a:r>
            <a:r>
              <a:rPr lang="en-US" dirty="0" smtClean="0">
                <a:solidFill>
                  <a:schemeClr val="tx1">
                    <a:lumMod val="75000"/>
                    <a:lumOff val="25000"/>
                  </a:schemeClr>
                </a:solidFill>
                <a:latin typeface="Calibri Light" panose="020F0302020204030204" pitchFamily="34" charset="0"/>
              </a:rPr>
              <a:t>:</a:t>
            </a:r>
          </a:p>
          <a:p>
            <a:r>
              <a:rPr lang="en-US" sz="2400" dirty="0" smtClean="0">
                <a:solidFill>
                  <a:schemeClr val="tx1">
                    <a:lumMod val="75000"/>
                    <a:lumOff val="25000"/>
                  </a:schemeClr>
                </a:solidFill>
                <a:latin typeface="Calibri Light" panose="020F0302020204030204" pitchFamily="34" charset="0"/>
              </a:rPr>
              <a:t>Explain </a:t>
            </a:r>
            <a:r>
              <a:rPr lang="en-US" sz="2400" dirty="0">
                <a:solidFill>
                  <a:schemeClr val="tx1">
                    <a:lumMod val="75000"/>
                    <a:lumOff val="25000"/>
                  </a:schemeClr>
                </a:solidFill>
                <a:latin typeface="Calibri Light" panose="020F0302020204030204" pitchFamily="34" charset="0"/>
              </a:rPr>
              <a:t>that the Hours of Service regulations apply to operating any commercial vehicle</a:t>
            </a:r>
          </a:p>
          <a:p>
            <a:r>
              <a:rPr lang="en-US" sz="2400" dirty="0" smtClean="0">
                <a:solidFill>
                  <a:schemeClr val="tx1">
                    <a:lumMod val="75000"/>
                    <a:lumOff val="25000"/>
                  </a:schemeClr>
                </a:solidFill>
                <a:latin typeface="Calibri Light" panose="020F0302020204030204" pitchFamily="34" charset="0"/>
              </a:rPr>
              <a:t>Explain </a:t>
            </a:r>
            <a:r>
              <a:rPr lang="en-US" sz="2400" dirty="0">
                <a:solidFill>
                  <a:schemeClr val="tx1">
                    <a:lumMod val="75000"/>
                    <a:lumOff val="25000"/>
                  </a:schemeClr>
                </a:solidFill>
                <a:latin typeface="Calibri Light" panose="020F0302020204030204" pitchFamily="34" charset="0"/>
              </a:rPr>
              <a:t>that driving a commercial vehicle is prohibited after accumulating 13 hours of driving in a </a:t>
            </a:r>
            <a:r>
              <a:rPr lang="en-US" sz="2400" dirty="0" smtClean="0">
                <a:solidFill>
                  <a:schemeClr val="tx1">
                    <a:lumMod val="75000"/>
                    <a:lumOff val="25000"/>
                  </a:schemeClr>
                </a:solidFill>
                <a:latin typeface="Calibri Light" panose="020F0302020204030204" pitchFamily="34" charset="0"/>
              </a:rPr>
              <a:t>day</a:t>
            </a:r>
            <a:endParaRPr lang="en-US" sz="2400" dirty="0">
              <a:solidFill>
                <a:schemeClr val="tx1">
                  <a:lumMod val="75000"/>
                  <a:lumOff val="25000"/>
                </a:schemeClr>
              </a:solidFill>
              <a:latin typeface="Calibri Light" panose="020F0302020204030204" pitchFamily="34" charset="0"/>
            </a:endParaRPr>
          </a:p>
        </p:txBody>
      </p:sp>
      <p:sp>
        <p:nvSpPr>
          <p:cNvPr id="2" name="Title 1"/>
          <p:cNvSpPr>
            <a:spLocks noGrp="1"/>
          </p:cNvSpPr>
          <p:nvPr>
            <p:ph type="title" idx="4294967295"/>
          </p:nvPr>
        </p:nvSpPr>
        <p:spPr>
          <a:xfrm>
            <a:off x="243068" y="1644650"/>
            <a:ext cx="3289300" cy="568325"/>
          </a:xfrm>
          <a:prstGeom prst="rect">
            <a:avLst/>
          </a:prstGeom>
        </p:spPr>
        <p:txBody>
          <a:bodyPr/>
          <a:lstStyle/>
          <a:p>
            <a:r>
              <a:rPr lang="en-US" dirty="0" smtClean="0">
                <a:latin typeface="Calibri Light" panose="020F0302020204030204" pitchFamily="34" charset="0"/>
              </a:rPr>
              <a:t>Hours of Service</a:t>
            </a:r>
            <a:endParaRPr lang="en-US" dirty="0">
              <a:latin typeface="Calibri Light" panose="020F0302020204030204" pitchFamily="34" charset="0"/>
            </a:endParaRPr>
          </a:p>
        </p:txBody>
      </p:sp>
    </p:spTree>
    <p:custDataLst>
      <p:tags r:id="rId1"/>
    </p:custDataLst>
    <p:extLst>
      <p:ext uri="{BB962C8B-B14F-4D97-AF65-F5344CB8AC3E}">
        <p14:creationId xmlns:p14="http://schemas.microsoft.com/office/powerpoint/2010/main" val="3157874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Regulations for Hours of Service</a:t>
            </a:r>
            <a:endParaRPr lang="en-CA" dirty="0"/>
          </a:p>
        </p:txBody>
      </p:sp>
      <p:sp>
        <p:nvSpPr>
          <p:cNvPr id="3" name="Content Placeholder 2"/>
          <p:cNvSpPr>
            <a:spLocks noGrp="1"/>
          </p:cNvSpPr>
          <p:nvPr>
            <p:ph sz="quarter" idx="11"/>
          </p:nvPr>
        </p:nvSpPr>
        <p:spPr>
          <a:xfrm>
            <a:off x="628651" y="934822"/>
            <a:ext cx="7886700" cy="5079116"/>
          </a:xfrm>
        </p:spPr>
        <p:txBody>
          <a:bodyPr/>
          <a:lstStyle/>
          <a:p>
            <a:pPr marL="0" indent="0">
              <a:buNone/>
            </a:pPr>
            <a:r>
              <a:rPr lang="en-CA" dirty="0">
                <a:solidFill>
                  <a:schemeClr val="tx1">
                    <a:lumMod val="75000"/>
                    <a:lumOff val="25000"/>
                  </a:schemeClr>
                </a:solidFill>
              </a:rPr>
              <a:t>There are federal and provincial regulations for HoS:</a:t>
            </a:r>
          </a:p>
          <a:p>
            <a:pPr marL="171450" lvl="0" indent="-171450">
              <a:buClr>
                <a:schemeClr val="accent1"/>
              </a:buClr>
            </a:pPr>
            <a:r>
              <a:rPr lang="en-CA" sz="2400" dirty="0">
                <a:solidFill>
                  <a:schemeClr val="tx1">
                    <a:lumMod val="75000"/>
                    <a:lumOff val="25000"/>
                  </a:schemeClr>
                </a:solidFill>
              </a:rPr>
              <a:t>Federal legislation </a:t>
            </a:r>
            <a:r>
              <a:rPr lang="en-CA" sz="2400" dirty="0" smtClean="0">
                <a:solidFill>
                  <a:schemeClr val="tx1">
                    <a:lumMod val="75000"/>
                    <a:lumOff val="25000"/>
                  </a:schemeClr>
                </a:solidFill>
              </a:rPr>
              <a:t>applies </a:t>
            </a:r>
            <a:r>
              <a:rPr lang="en-CA" sz="2400" dirty="0">
                <a:solidFill>
                  <a:schemeClr val="tx1">
                    <a:lumMod val="75000"/>
                    <a:lumOff val="25000"/>
                  </a:schemeClr>
                </a:solidFill>
              </a:rPr>
              <a:t>if you operate </a:t>
            </a:r>
            <a:r>
              <a:rPr lang="en-CA" sz="2400" dirty="0" smtClean="0">
                <a:solidFill>
                  <a:schemeClr val="tx1">
                    <a:lumMod val="75000"/>
                    <a:lumOff val="25000"/>
                  </a:schemeClr>
                </a:solidFill>
              </a:rPr>
              <a:t>outside Manitoba</a:t>
            </a:r>
          </a:p>
          <a:p>
            <a:pPr marL="628650" lvl="1" indent="-171450">
              <a:buClr>
                <a:schemeClr val="accent1"/>
              </a:buClr>
            </a:pPr>
            <a:r>
              <a:rPr lang="en-CA" sz="2000" dirty="0" smtClean="0">
                <a:solidFill>
                  <a:schemeClr val="tx1">
                    <a:lumMod val="75000"/>
                    <a:lumOff val="25000"/>
                  </a:schemeClr>
                </a:solidFill>
              </a:rPr>
              <a:t>Entire </a:t>
            </a:r>
            <a:r>
              <a:rPr lang="en-CA" sz="2000" dirty="0">
                <a:solidFill>
                  <a:schemeClr val="tx1">
                    <a:lumMod val="75000"/>
                    <a:lumOff val="25000"/>
                  </a:schemeClr>
                </a:solidFill>
              </a:rPr>
              <a:t>fleet </a:t>
            </a:r>
            <a:r>
              <a:rPr lang="en-CA" sz="2000" dirty="0" smtClean="0">
                <a:solidFill>
                  <a:schemeClr val="tx1">
                    <a:lumMod val="75000"/>
                    <a:lumOff val="25000"/>
                  </a:schemeClr>
                </a:solidFill>
              </a:rPr>
              <a:t>is affected</a:t>
            </a:r>
            <a:endParaRPr lang="en-CA" sz="2000" dirty="0">
              <a:solidFill>
                <a:schemeClr val="tx1">
                  <a:lumMod val="75000"/>
                  <a:lumOff val="25000"/>
                </a:schemeClr>
              </a:solidFill>
            </a:endParaRPr>
          </a:p>
          <a:p>
            <a:pPr marL="171450" lvl="0" indent="-171450">
              <a:buClr>
                <a:schemeClr val="accent1"/>
              </a:buClr>
            </a:pPr>
            <a:r>
              <a:rPr lang="en-CA" sz="2400" dirty="0">
                <a:solidFill>
                  <a:schemeClr val="tx1">
                    <a:lumMod val="75000"/>
                    <a:lumOff val="25000"/>
                  </a:schemeClr>
                </a:solidFill>
              </a:rPr>
              <a:t>Manitoba </a:t>
            </a:r>
            <a:r>
              <a:rPr lang="en-CA" sz="2400" dirty="0" smtClean="0">
                <a:solidFill>
                  <a:schemeClr val="tx1">
                    <a:lumMod val="75000"/>
                    <a:lumOff val="25000"/>
                  </a:schemeClr>
                </a:solidFill>
              </a:rPr>
              <a:t>legislation </a:t>
            </a:r>
            <a:r>
              <a:rPr lang="en-CA" sz="2400" dirty="0">
                <a:solidFill>
                  <a:schemeClr val="tx1">
                    <a:lumMod val="75000"/>
                    <a:lumOff val="25000"/>
                  </a:schemeClr>
                </a:solidFill>
              </a:rPr>
              <a:t>applies to carriers and drivers operating </a:t>
            </a:r>
            <a:r>
              <a:rPr lang="en-CA" sz="2400" dirty="0" smtClean="0">
                <a:solidFill>
                  <a:schemeClr val="tx1">
                    <a:lumMod val="75000"/>
                    <a:lumOff val="25000"/>
                  </a:schemeClr>
                </a:solidFill>
              </a:rPr>
              <a:t>within Manitoba</a:t>
            </a:r>
          </a:p>
          <a:p>
            <a:pPr marL="171450" lvl="0" indent="-171450">
              <a:buClr>
                <a:schemeClr val="accent1"/>
              </a:buClr>
            </a:pPr>
            <a:endParaRPr lang="en-US" sz="2400" dirty="0">
              <a:solidFill>
                <a:schemeClr val="tx1">
                  <a:lumMod val="75000"/>
                  <a:lumOff val="25000"/>
                </a:schemeClr>
              </a:solidFill>
            </a:endParaRPr>
          </a:p>
          <a:p>
            <a:pPr marL="0" indent="0">
              <a:buClr>
                <a:schemeClr val="accent1"/>
              </a:buClr>
              <a:buNone/>
            </a:pPr>
            <a:r>
              <a:rPr lang="en-CA" dirty="0">
                <a:solidFill>
                  <a:schemeClr val="tx1">
                    <a:lumMod val="75000"/>
                    <a:lumOff val="25000"/>
                  </a:schemeClr>
                </a:solidFill>
              </a:rPr>
              <a:t>Violating these regulations can result in </a:t>
            </a:r>
            <a:r>
              <a:rPr lang="en-CA" dirty="0" smtClean="0">
                <a:solidFill>
                  <a:schemeClr val="tx1">
                    <a:lumMod val="75000"/>
                    <a:lumOff val="25000"/>
                  </a:schemeClr>
                </a:solidFill>
              </a:rPr>
              <a:t>:</a:t>
            </a:r>
          </a:p>
          <a:p>
            <a:pPr>
              <a:buClr>
                <a:schemeClr val="accent1"/>
              </a:buClr>
            </a:pPr>
            <a:r>
              <a:rPr lang="en-CA" sz="2400" dirty="0">
                <a:solidFill>
                  <a:schemeClr val="tx1">
                    <a:lumMod val="75000"/>
                    <a:lumOff val="25000"/>
                  </a:schemeClr>
                </a:solidFill>
              </a:rPr>
              <a:t>F</a:t>
            </a:r>
            <a:r>
              <a:rPr lang="en-CA" sz="2400" dirty="0" smtClean="0">
                <a:solidFill>
                  <a:schemeClr val="tx1">
                    <a:lumMod val="75000"/>
                    <a:lumOff val="25000"/>
                  </a:schemeClr>
                </a:solidFill>
              </a:rPr>
              <a:t>ines</a:t>
            </a:r>
          </a:p>
          <a:p>
            <a:pPr>
              <a:buClr>
                <a:schemeClr val="accent1"/>
              </a:buClr>
            </a:pPr>
            <a:r>
              <a:rPr lang="en-CA" sz="2400" dirty="0" smtClean="0">
                <a:solidFill>
                  <a:schemeClr val="tx1">
                    <a:lumMod val="75000"/>
                    <a:lumOff val="25000"/>
                  </a:schemeClr>
                </a:solidFill>
              </a:rPr>
              <a:t>Being </a:t>
            </a:r>
            <a:r>
              <a:rPr lang="en-CA" sz="2400" dirty="0">
                <a:solidFill>
                  <a:schemeClr val="tx1">
                    <a:lumMod val="75000"/>
                    <a:lumOff val="25000"/>
                  </a:schemeClr>
                </a:solidFill>
              </a:rPr>
              <a:t>taken out of </a:t>
            </a:r>
            <a:r>
              <a:rPr lang="en-CA" sz="2400" dirty="0" smtClean="0">
                <a:solidFill>
                  <a:schemeClr val="tx1">
                    <a:lumMod val="75000"/>
                    <a:lumOff val="25000"/>
                  </a:schemeClr>
                </a:solidFill>
              </a:rPr>
              <a:t>service</a:t>
            </a:r>
          </a:p>
          <a:p>
            <a:pPr>
              <a:buClr>
                <a:schemeClr val="accent1"/>
              </a:buClr>
            </a:pPr>
            <a:r>
              <a:rPr lang="en-CA" sz="2400" dirty="0" smtClean="0">
                <a:solidFill>
                  <a:schemeClr val="tx1">
                    <a:lumMod val="75000"/>
                    <a:lumOff val="25000"/>
                  </a:schemeClr>
                </a:solidFill>
              </a:rPr>
              <a:t>A </a:t>
            </a:r>
            <a:r>
              <a:rPr lang="en-CA" sz="2400" dirty="0">
                <a:solidFill>
                  <a:schemeClr val="tx1">
                    <a:lumMod val="75000"/>
                    <a:lumOff val="25000"/>
                  </a:schemeClr>
                </a:solidFill>
              </a:rPr>
              <a:t>lower safety rating for the </a:t>
            </a:r>
            <a:r>
              <a:rPr lang="en-CA" sz="2400" dirty="0" smtClean="0">
                <a:solidFill>
                  <a:schemeClr val="tx1">
                    <a:lumMod val="75000"/>
                    <a:lumOff val="25000"/>
                  </a:schemeClr>
                </a:solidFill>
              </a:rPr>
              <a:t>carrier</a:t>
            </a:r>
          </a:p>
          <a:p>
            <a:pPr>
              <a:buClr>
                <a:schemeClr val="accent1"/>
              </a:buClr>
            </a:pPr>
            <a:r>
              <a:rPr lang="en-CA" sz="2400" dirty="0">
                <a:solidFill>
                  <a:schemeClr val="tx1">
                    <a:lumMod val="75000"/>
                    <a:lumOff val="25000"/>
                  </a:schemeClr>
                </a:solidFill>
              </a:rPr>
              <a:t>D</a:t>
            </a:r>
            <a:r>
              <a:rPr lang="en-CA" sz="2400" dirty="0" smtClean="0">
                <a:solidFill>
                  <a:schemeClr val="tx1">
                    <a:lumMod val="75000"/>
                    <a:lumOff val="25000"/>
                  </a:schemeClr>
                </a:solidFill>
              </a:rPr>
              <a:t>emerits </a:t>
            </a:r>
            <a:r>
              <a:rPr lang="en-CA" sz="2400" dirty="0">
                <a:solidFill>
                  <a:schemeClr val="tx1">
                    <a:lumMod val="75000"/>
                    <a:lumOff val="25000"/>
                  </a:schemeClr>
                </a:solidFill>
              </a:rPr>
              <a:t>on your driver safety </a:t>
            </a:r>
            <a:r>
              <a:rPr lang="en-CA" sz="2400" dirty="0" smtClean="0">
                <a:solidFill>
                  <a:schemeClr val="tx1">
                    <a:lumMod val="75000"/>
                    <a:lumOff val="25000"/>
                  </a:schemeClr>
                </a:solidFill>
              </a:rPr>
              <a:t>record</a:t>
            </a:r>
            <a:endParaRPr lang="en-CA" sz="2400" dirty="0">
              <a:solidFill>
                <a:schemeClr val="tx1">
                  <a:lumMod val="75000"/>
                  <a:lumOff val="25000"/>
                </a:schemeClr>
              </a:solidFill>
            </a:endParaRPr>
          </a:p>
          <a:p>
            <a:pPr marL="0" lvl="0" indent="0">
              <a:buClr>
                <a:schemeClr val="accent1"/>
              </a:buClr>
              <a:buNone/>
            </a:pPr>
            <a:endParaRPr lang="en-CA" sz="2400" dirty="0">
              <a:solidFill>
                <a:schemeClr val="tx1">
                  <a:lumMod val="75000"/>
                  <a:lumOff val="25000"/>
                </a:schemeClr>
              </a:solidFill>
            </a:endParaRPr>
          </a:p>
          <a:p>
            <a:endParaRPr lang="en-CA"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2956153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 Exemptions</a:t>
            </a:r>
            <a:endParaRPr lang="en-CA" dirty="0"/>
          </a:p>
        </p:txBody>
      </p:sp>
      <p:sp>
        <p:nvSpPr>
          <p:cNvPr id="3" name="Content Placeholder 2"/>
          <p:cNvSpPr>
            <a:spLocks noGrp="1"/>
          </p:cNvSpPr>
          <p:nvPr>
            <p:ph sz="quarter" idx="11"/>
          </p:nvPr>
        </p:nvSpPr>
        <p:spPr>
          <a:xfrm>
            <a:off x="628651" y="934822"/>
            <a:ext cx="7886700" cy="5079116"/>
          </a:xfrm>
        </p:spPr>
        <p:txBody>
          <a:bodyPr/>
          <a:lstStyle/>
          <a:p>
            <a:pPr marL="0" indent="0">
              <a:buNone/>
            </a:pPr>
            <a:r>
              <a:rPr lang="en-CA" dirty="0">
                <a:solidFill>
                  <a:schemeClr val="tx1">
                    <a:lumMod val="75000"/>
                    <a:lumOff val="25000"/>
                  </a:schemeClr>
                </a:solidFill>
              </a:rPr>
              <a:t>HoS regulations apply to all regulated trucks </a:t>
            </a:r>
            <a:r>
              <a:rPr lang="en-CA" dirty="0" smtClean="0">
                <a:solidFill>
                  <a:schemeClr val="tx1">
                    <a:lumMod val="75000"/>
                    <a:lumOff val="25000"/>
                  </a:schemeClr>
                </a:solidFill>
              </a:rPr>
              <a:t>except:</a:t>
            </a:r>
            <a:endParaRPr lang="en-CA" dirty="0">
              <a:solidFill>
                <a:schemeClr val="tx1">
                  <a:lumMod val="75000"/>
                  <a:lumOff val="25000"/>
                </a:schemeClr>
              </a:solidFill>
            </a:endParaRPr>
          </a:p>
          <a:p>
            <a:pPr marL="171450" lvl="0" indent="-171450">
              <a:buClr>
                <a:schemeClr val="accent1"/>
              </a:buClr>
            </a:pPr>
            <a:r>
              <a:rPr lang="en-CA" sz="2400" dirty="0">
                <a:solidFill>
                  <a:schemeClr val="tx1">
                    <a:lumMod val="75000"/>
                    <a:lumOff val="25000"/>
                  </a:schemeClr>
                </a:solidFill>
              </a:rPr>
              <a:t>Two or three-axle trucks used by the driver/owner for </a:t>
            </a:r>
            <a:r>
              <a:rPr lang="en-CA" sz="2400" dirty="0" smtClean="0">
                <a:solidFill>
                  <a:schemeClr val="tx1">
                    <a:lumMod val="75000"/>
                    <a:lumOff val="25000"/>
                  </a:schemeClr>
                </a:solidFill>
              </a:rPr>
              <a:t>their:</a:t>
            </a:r>
          </a:p>
          <a:p>
            <a:pPr marL="628650" lvl="1" indent="-171450">
              <a:buClr>
                <a:schemeClr val="accent1"/>
              </a:buClr>
            </a:pPr>
            <a:r>
              <a:rPr lang="en-CA" sz="2000" dirty="0" smtClean="0">
                <a:solidFill>
                  <a:schemeClr val="tx1">
                    <a:lumMod val="75000"/>
                    <a:lumOff val="25000"/>
                  </a:schemeClr>
                </a:solidFill>
              </a:rPr>
              <a:t>Farming operations</a:t>
            </a:r>
          </a:p>
          <a:p>
            <a:pPr marL="628650" lvl="1" indent="-171450">
              <a:buClr>
                <a:schemeClr val="accent1"/>
              </a:buClr>
            </a:pPr>
            <a:r>
              <a:rPr lang="en-CA" sz="2000" dirty="0" smtClean="0">
                <a:solidFill>
                  <a:schemeClr val="tx1">
                    <a:lumMod val="75000"/>
                    <a:lumOff val="25000"/>
                  </a:schemeClr>
                </a:solidFill>
              </a:rPr>
              <a:t>Forestry operations</a:t>
            </a:r>
          </a:p>
          <a:p>
            <a:pPr marL="628650" lvl="1" indent="-171450">
              <a:buClr>
                <a:schemeClr val="accent1"/>
              </a:buClr>
            </a:pPr>
            <a:r>
              <a:rPr lang="en-CA" sz="2000" dirty="0">
                <a:solidFill>
                  <a:schemeClr val="tx1">
                    <a:lumMod val="75000"/>
                    <a:lumOff val="25000"/>
                  </a:schemeClr>
                </a:solidFill>
              </a:rPr>
              <a:t>F</a:t>
            </a:r>
            <a:r>
              <a:rPr lang="en-CA" sz="2000" dirty="0" smtClean="0">
                <a:solidFill>
                  <a:schemeClr val="tx1">
                    <a:lumMod val="75000"/>
                    <a:lumOff val="25000"/>
                  </a:schemeClr>
                </a:solidFill>
              </a:rPr>
              <a:t>ishing </a:t>
            </a:r>
            <a:r>
              <a:rPr lang="en-CA" sz="2000" dirty="0">
                <a:solidFill>
                  <a:schemeClr val="tx1">
                    <a:lumMod val="75000"/>
                    <a:lumOff val="25000"/>
                  </a:schemeClr>
                </a:solidFill>
              </a:rPr>
              <a:t>operations</a:t>
            </a:r>
          </a:p>
          <a:p>
            <a:pPr marL="171450" lvl="0" indent="-171450">
              <a:buClr>
                <a:schemeClr val="accent1"/>
              </a:buClr>
            </a:pPr>
            <a:r>
              <a:rPr lang="en-CA" sz="2400" dirty="0">
                <a:solidFill>
                  <a:schemeClr val="tx1">
                    <a:lumMod val="75000"/>
                    <a:lumOff val="25000"/>
                  </a:schemeClr>
                </a:solidFill>
              </a:rPr>
              <a:t>Emergency </a:t>
            </a:r>
            <a:r>
              <a:rPr lang="en-CA" sz="2400" dirty="0" smtClean="0">
                <a:solidFill>
                  <a:schemeClr val="tx1">
                    <a:lumMod val="75000"/>
                    <a:lumOff val="25000"/>
                  </a:schemeClr>
                </a:solidFill>
              </a:rPr>
              <a:t>vehicles / Disaster relief trucks</a:t>
            </a:r>
            <a:endParaRPr lang="en-CA" sz="2400" dirty="0">
              <a:solidFill>
                <a:schemeClr val="tx1">
                  <a:lumMod val="75000"/>
                  <a:lumOff val="25000"/>
                </a:schemeClr>
              </a:solidFill>
            </a:endParaRPr>
          </a:p>
          <a:p>
            <a:pPr marL="171450" lvl="0" indent="-171450">
              <a:buClr>
                <a:schemeClr val="accent1"/>
              </a:buClr>
            </a:pPr>
            <a:r>
              <a:rPr lang="en-CA" sz="2400" dirty="0">
                <a:solidFill>
                  <a:schemeClr val="tx1">
                    <a:lumMod val="75000"/>
                    <a:lumOff val="25000"/>
                  </a:schemeClr>
                </a:solidFill>
              </a:rPr>
              <a:t>Commercial vehicles driven for personal </a:t>
            </a:r>
            <a:r>
              <a:rPr lang="en-CA" sz="2400" dirty="0" smtClean="0">
                <a:solidFill>
                  <a:schemeClr val="tx1">
                    <a:lumMod val="75000"/>
                    <a:lumOff val="25000"/>
                  </a:schemeClr>
                </a:solidFill>
              </a:rPr>
              <a:t>use:</a:t>
            </a:r>
            <a:endParaRPr lang="en-CA" sz="2400" dirty="0">
              <a:solidFill>
                <a:schemeClr val="tx1">
                  <a:lumMod val="75000"/>
                  <a:lumOff val="25000"/>
                </a:schemeClr>
              </a:solidFill>
            </a:endParaRPr>
          </a:p>
          <a:p>
            <a:pPr marL="628650" lvl="1" indent="-171450">
              <a:buClr>
                <a:schemeClr val="accent1"/>
              </a:buClr>
            </a:pPr>
            <a:r>
              <a:rPr lang="en-CA" sz="2000" dirty="0">
                <a:solidFill>
                  <a:schemeClr val="tx1">
                    <a:lumMod val="75000"/>
                    <a:lumOff val="25000"/>
                  </a:schemeClr>
                </a:solidFill>
              </a:rPr>
              <a:t>The vehicle has been </a:t>
            </a:r>
            <a:r>
              <a:rPr lang="en-CA" sz="2000" dirty="0" smtClean="0">
                <a:solidFill>
                  <a:schemeClr val="tx1">
                    <a:lumMod val="75000"/>
                    <a:lumOff val="25000"/>
                  </a:schemeClr>
                </a:solidFill>
              </a:rPr>
              <a:t>unloaded, and any </a:t>
            </a:r>
            <a:r>
              <a:rPr lang="en-CA" sz="2000" dirty="0">
                <a:solidFill>
                  <a:schemeClr val="tx1">
                    <a:lumMod val="75000"/>
                    <a:lumOff val="25000"/>
                  </a:schemeClr>
                </a:solidFill>
              </a:rPr>
              <a:t>trailers have been </a:t>
            </a:r>
            <a:r>
              <a:rPr lang="en-CA" sz="2000" dirty="0" smtClean="0">
                <a:solidFill>
                  <a:schemeClr val="tx1">
                    <a:lumMod val="75000"/>
                    <a:lumOff val="25000"/>
                  </a:schemeClr>
                </a:solidFill>
              </a:rPr>
              <a:t>unhitched</a:t>
            </a:r>
            <a:endParaRPr lang="en-CA" sz="2000" dirty="0">
              <a:solidFill>
                <a:schemeClr val="tx1">
                  <a:lumMod val="75000"/>
                  <a:lumOff val="25000"/>
                </a:schemeClr>
              </a:solidFill>
            </a:endParaRPr>
          </a:p>
          <a:p>
            <a:pPr marL="628650" lvl="1" indent="-171450">
              <a:buClr>
                <a:schemeClr val="accent1"/>
              </a:buClr>
            </a:pPr>
            <a:r>
              <a:rPr lang="en-CA" sz="2000" dirty="0">
                <a:solidFill>
                  <a:schemeClr val="tx1">
                    <a:lumMod val="75000"/>
                    <a:lumOff val="25000"/>
                  </a:schemeClr>
                </a:solidFill>
              </a:rPr>
              <a:t>The distance travelled does not exceed 75 km per </a:t>
            </a:r>
            <a:r>
              <a:rPr lang="en-CA" sz="2000" dirty="0" smtClean="0">
                <a:solidFill>
                  <a:schemeClr val="tx1">
                    <a:lumMod val="75000"/>
                    <a:lumOff val="25000"/>
                  </a:schemeClr>
                </a:solidFill>
              </a:rPr>
              <a:t>day</a:t>
            </a:r>
            <a:endParaRPr lang="en-CA" sz="2000" dirty="0">
              <a:solidFill>
                <a:schemeClr val="tx1">
                  <a:lumMod val="75000"/>
                  <a:lumOff val="25000"/>
                </a:schemeClr>
              </a:solidFill>
            </a:endParaRPr>
          </a:p>
          <a:p>
            <a:pPr marL="628650" lvl="1" indent="-171450">
              <a:buClr>
                <a:schemeClr val="accent1"/>
              </a:buClr>
            </a:pPr>
            <a:r>
              <a:rPr lang="en-CA" sz="2000" dirty="0" smtClean="0">
                <a:solidFill>
                  <a:schemeClr val="tx1">
                    <a:lumMod val="75000"/>
                    <a:lumOff val="25000"/>
                  </a:schemeClr>
                </a:solidFill>
              </a:rPr>
              <a:t>Odometer reading is logged at </a:t>
            </a:r>
            <a:r>
              <a:rPr lang="en-CA" sz="2000" dirty="0">
                <a:solidFill>
                  <a:schemeClr val="tx1">
                    <a:lumMod val="75000"/>
                    <a:lumOff val="25000"/>
                  </a:schemeClr>
                </a:solidFill>
              </a:rPr>
              <a:t>the beginning and end of the </a:t>
            </a:r>
            <a:r>
              <a:rPr lang="en-CA" sz="2000" dirty="0" smtClean="0">
                <a:solidFill>
                  <a:schemeClr val="tx1">
                    <a:lumMod val="75000"/>
                    <a:lumOff val="25000"/>
                  </a:schemeClr>
                </a:solidFill>
              </a:rPr>
              <a:t>use</a:t>
            </a:r>
          </a:p>
          <a:p>
            <a:endParaRPr lang="en-CA"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920074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561702" y="1204596"/>
            <a:ext cx="8373291" cy="5235393"/>
          </a:xfrm>
          <a:prstGeom prst="rect">
            <a:avLst/>
          </a:prstGeom>
        </p:spPr>
        <p:txBody>
          <a:bodyPr/>
          <a:lstStyle/>
          <a:p>
            <a:pPr marL="0" indent="0">
              <a:buNone/>
            </a:pPr>
            <a:r>
              <a:rPr lang="en-US" dirty="0">
                <a:solidFill>
                  <a:schemeClr val="tx1">
                    <a:lumMod val="75000"/>
                    <a:lumOff val="25000"/>
                  </a:schemeClr>
                </a:solidFill>
                <a:latin typeface="Calibri Light" panose="020F0302020204030204" pitchFamily="34" charset="0"/>
              </a:rPr>
              <a:t>After completing this section, you should be able to:</a:t>
            </a:r>
          </a:p>
          <a:p>
            <a:r>
              <a:rPr lang="en-US" sz="2400" dirty="0" smtClean="0">
                <a:solidFill>
                  <a:schemeClr val="tx1">
                    <a:lumMod val="75000"/>
                    <a:lumOff val="25000"/>
                  </a:schemeClr>
                </a:solidFill>
                <a:latin typeface="Calibri Light" panose="020F0302020204030204" pitchFamily="34" charset="0"/>
              </a:rPr>
              <a:t>Explain that on-duty means </a:t>
            </a:r>
            <a:r>
              <a:rPr lang="en-US" sz="2400" dirty="0">
                <a:solidFill>
                  <a:schemeClr val="tx1">
                    <a:lumMod val="75000"/>
                    <a:lumOff val="25000"/>
                  </a:schemeClr>
                </a:solidFill>
                <a:latin typeface="Calibri Light" panose="020F0302020204030204" pitchFamily="34" charset="0"/>
              </a:rPr>
              <a:t>when driving, in care and control of a vehicle, and performing other types of work</a:t>
            </a:r>
          </a:p>
          <a:p>
            <a:r>
              <a:rPr lang="en-US" sz="2400" dirty="0" smtClean="0">
                <a:solidFill>
                  <a:schemeClr val="tx1">
                    <a:lumMod val="75000"/>
                    <a:lumOff val="25000"/>
                  </a:schemeClr>
                </a:solidFill>
                <a:latin typeface="Calibri Light" panose="020F0302020204030204" pitchFamily="34" charset="0"/>
              </a:rPr>
              <a:t>Explain </a:t>
            </a:r>
            <a:r>
              <a:rPr lang="en-US" sz="2400" dirty="0">
                <a:solidFill>
                  <a:schemeClr val="tx1">
                    <a:lumMod val="75000"/>
                    <a:lumOff val="25000"/>
                  </a:schemeClr>
                </a:solidFill>
                <a:latin typeface="Calibri Light" panose="020F0302020204030204" pitchFamily="34" charset="0"/>
              </a:rPr>
              <a:t>that in normal conditions </a:t>
            </a:r>
            <a:r>
              <a:rPr lang="en-US" sz="2400" dirty="0" smtClean="0">
                <a:solidFill>
                  <a:schemeClr val="tx1">
                    <a:lumMod val="75000"/>
                    <a:lumOff val="25000"/>
                  </a:schemeClr>
                </a:solidFill>
                <a:latin typeface="Calibri Light" panose="020F0302020204030204" pitchFamily="34" charset="0"/>
              </a:rPr>
              <a:t>drivers must </a:t>
            </a:r>
            <a:r>
              <a:rPr lang="en-US" sz="2400" dirty="0">
                <a:solidFill>
                  <a:schemeClr val="tx1">
                    <a:lumMod val="75000"/>
                    <a:lumOff val="25000"/>
                  </a:schemeClr>
                </a:solidFill>
                <a:latin typeface="Calibri Light" panose="020F0302020204030204" pitchFamily="34" charset="0"/>
              </a:rPr>
              <a:t>take 10 hours off-duty each day, and have one 24-hour period off-duty within the previous 14 days</a:t>
            </a:r>
          </a:p>
          <a:p>
            <a:r>
              <a:rPr lang="en-US" sz="2400" dirty="0" smtClean="0">
                <a:solidFill>
                  <a:schemeClr val="tx1">
                    <a:lumMod val="75000"/>
                    <a:lumOff val="25000"/>
                  </a:schemeClr>
                </a:solidFill>
                <a:latin typeface="Calibri Light" panose="020F0302020204030204" pitchFamily="34" charset="0"/>
              </a:rPr>
              <a:t>Explain </a:t>
            </a:r>
            <a:r>
              <a:rPr lang="en-US" sz="2400" dirty="0">
                <a:solidFill>
                  <a:schemeClr val="tx1">
                    <a:lumMod val="75000"/>
                    <a:lumOff val="25000"/>
                  </a:schemeClr>
                </a:solidFill>
                <a:latin typeface="Calibri Light" panose="020F0302020204030204" pitchFamily="34" charset="0"/>
              </a:rPr>
              <a:t>that driving a commercial vehicle is prohibited after being on-duty for 14 hours in a day</a:t>
            </a:r>
          </a:p>
          <a:p>
            <a:r>
              <a:rPr lang="en-US" sz="2400" dirty="0" smtClean="0">
                <a:solidFill>
                  <a:schemeClr val="tx1">
                    <a:lumMod val="75000"/>
                    <a:lumOff val="25000"/>
                  </a:schemeClr>
                </a:solidFill>
                <a:latin typeface="Calibri Light" panose="020F0302020204030204" pitchFamily="34" charset="0"/>
              </a:rPr>
              <a:t>Explain </a:t>
            </a:r>
            <a:r>
              <a:rPr lang="en-US" sz="2400" dirty="0">
                <a:solidFill>
                  <a:schemeClr val="tx1">
                    <a:lumMod val="75000"/>
                    <a:lumOff val="25000"/>
                  </a:schemeClr>
                </a:solidFill>
                <a:latin typeface="Calibri Light" panose="020F0302020204030204" pitchFamily="34" charset="0"/>
              </a:rPr>
              <a:t>that a work shift begins when </a:t>
            </a:r>
            <a:r>
              <a:rPr lang="en-US" sz="2400" dirty="0" smtClean="0">
                <a:solidFill>
                  <a:schemeClr val="tx1">
                    <a:lumMod val="75000"/>
                    <a:lumOff val="25000"/>
                  </a:schemeClr>
                </a:solidFill>
                <a:latin typeface="Calibri Light" panose="020F0302020204030204" pitchFamily="34" charset="0"/>
              </a:rPr>
              <a:t>drivers </a:t>
            </a:r>
            <a:r>
              <a:rPr lang="en-US" sz="2400" dirty="0">
                <a:solidFill>
                  <a:schemeClr val="tx1">
                    <a:lumMod val="75000"/>
                    <a:lumOff val="25000"/>
                  </a:schemeClr>
                </a:solidFill>
                <a:latin typeface="Calibri Light" panose="020F0302020204030204" pitchFamily="34" charset="0"/>
              </a:rPr>
              <a:t>return to on-duty after being off-duty for at least 8 consecutive hours</a:t>
            </a:r>
          </a:p>
          <a:p>
            <a:r>
              <a:rPr lang="en-US" sz="2400" dirty="0" smtClean="0">
                <a:solidFill>
                  <a:schemeClr val="tx1">
                    <a:lumMod val="75000"/>
                    <a:lumOff val="25000"/>
                  </a:schemeClr>
                </a:solidFill>
                <a:latin typeface="Calibri Light" panose="020F0302020204030204" pitchFamily="34" charset="0"/>
              </a:rPr>
              <a:t>Explain </a:t>
            </a:r>
            <a:r>
              <a:rPr lang="en-US" sz="2400" dirty="0">
                <a:solidFill>
                  <a:schemeClr val="tx1">
                    <a:lumMod val="75000"/>
                    <a:lumOff val="25000"/>
                  </a:schemeClr>
                </a:solidFill>
                <a:latin typeface="Calibri Light" panose="020F0302020204030204" pitchFamily="34" charset="0"/>
              </a:rPr>
              <a:t>that a new cycle can start only after taking the required minimum number of hours </a:t>
            </a:r>
            <a:r>
              <a:rPr lang="en-US" sz="2400" dirty="0" smtClean="0">
                <a:solidFill>
                  <a:schemeClr val="tx1">
                    <a:lumMod val="75000"/>
                    <a:lumOff val="25000"/>
                  </a:schemeClr>
                </a:solidFill>
                <a:latin typeface="Calibri Light" panose="020F0302020204030204" pitchFamily="34" charset="0"/>
              </a:rPr>
              <a:t>off-duty</a:t>
            </a:r>
            <a:r>
              <a:rPr lang="en-US" sz="2400" dirty="0">
                <a:solidFill>
                  <a:schemeClr val="tx1">
                    <a:lumMod val="75000"/>
                    <a:lumOff val="25000"/>
                  </a:schemeClr>
                </a:solidFill>
                <a:latin typeface="Calibri Light" panose="020F0302020204030204" pitchFamily="34" charset="0"/>
              </a:rPr>
              <a:t> </a:t>
            </a:r>
            <a:r>
              <a:rPr lang="en-US" sz="2400" dirty="0" smtClean="0">
                <a:solidFill>
                  <a:schemeClr val="tx1">
                    <a:lumMod val="75000"/>
                    <a:lumOff val="25000"/>
                  </a:schemeClr>
                </a:solidFill>
                <a:latin typeface="Calibri Light" panose="020F0302020204030204" pitchFamily="34" charset="0"/>
              </a:rPr>
              <a:t>(“</a:t>
            </a:r>
            <a:r>
              <a:rPr lang="en-US" sz="2400" dirty="0">
                <a:solidFill>
                  <a:schemeClr val="tx1">
                    <a:lumMod val="75000"/>
                    <a:lumOff val="25000"/>
                  </a:schemeClr>
                </a:solidFill>
                <a:latin typeface="Calibri Light" panose="020F0302020204030204" pitchFamily="34" charset="0"/>
              </a:rPr>
              <a:t>reset</a:t>
            </a:r>
            <a:r>
              <a:rPr lang="en-US" sz="2400" dirty="0" smtClean="0">
                <a:solidFill>
                  <a:schemeClr val="tx1">
                    <a:lumMod val="75000"/>
                    <a:lumOff val="25000"/>
                  </a:schemeClr>
                </a:solidFill>
                <a:latin typeface="Calibri Light" panose="020F0302020204030204" pitchFamily="34" charset="0"/>
              </a:rPr>
              <a:t>”)</a:t>
            </a:r>
            <a:endParaRPr lang="en-US" sz="2400" dirty="0">
              <a:solidFill>
                <a:schemeClr val="tx1">
                  <a:lumMod val="75000"/>
                  <a:lumOff val="25000"/>
                </a:schemeClr>
              </a:solidFill>
              <a:latin typeface="Calibri Light" panose="020F0302020204030204" pitchFamily="34" charset="0"/>
            </a:endParaRPr>
          </a:p>
          <a:p>
            <a:r>
              <a:rPr lang="en-US" sz="2400" dirty="0" smtClean="0">
                <a:solidFill>
                  <a:schemeClr val="tx1">
                    <a:lumMod val="75000"/>
                    <a:lumOff val="25000"/>
                  </a:schemeClr>
                </a:solidFill>
                <a:latin typeface="Calibri Light" panose="020F0302020204030204" pitchFamily="34" charset="0"/>
              </a:rPr>
              <a:t>Explain </a:t>
            </a:r>
            <a:r>
              <a:rPr lang="en-US" sz="2400" dirty="0">
                <a:solidFill>
                  <a:schemeClr val="tx1">
                    <a:lumMod val="75000"/>
                    <a:lumOff val="25000"/>
                  </a:schemeClr>
                </a:solidFill>
                <a:latin typeface="Calibri Light" panose="020F0302020204030204" pitchFamily="34" charset="0"/>
              </a:rPr>
              <a:t>the difference between Cycle 1 and Cycle </a:t>
            </a:r>
            <a:r>
              <a:rPr lang="en-US" sz="2400" dirty="0" smtClean="0">
                <a:solidFill>
                  <a:schemeClr val="tx1">
                    <a:lumMod val="75000"/>
                    <a:lumOff val="25000"/>
                  </a:schemeClr>
                </a:solidFill>
                <a:latin typeface="Calibri Light" panose="020F0302020204030204" pitchFamily="34" charset="0"/>
              </a:rPr>
              <a:t>2</a:t>
            </a:r>
            <a:endParaRPr lang="en-US" sz="2400" dirty="0">
              <a:solidFill>
                <a:schemeClr val="tx1">
                  <a:lumMod val="75000"/>
                  <a:lumOff val="25000"/>
                </a:schemeClr>
              </a:solidFill>
              <a:latin typeface="Calibri Light" panose="020F0302020204030204" pitchFamily="34" charset="0"/>
            </a:endParaRPr>
          </a:p>
        </p:txBody>
      </p:sp>
      <p:sp>
        <p:nvSpPr>
          <p:cNvPr id="2" name="Title 1"/>
          <p:cNvSpPr>
            <a:spLocks noGrp="1"/>
          </p:cNvSpPr>
          <p:nvPr>
            <p:ph type="title" idx="4294967295"/>
          </p:nvPr>
        </p:nvSpPr>
        <p:spPr>
          <a:xfrm>
            <a:off x="219919" y="636271"/>
            <a:ext cx="3289300" cy="568325"/>
          </a:xfrm>
          <a:prstGeom prst="rect">
            <a:avLst/>
          </a:prstGeom>
        </p:spPr>
        <p:txBody>
          <a:bodyPr/>
          <a:lstStyle/>
          <a:p>
            <a:r>
              <a:rPr lang="en-US" dirty="0" smtClean="0">
                <a:latin typeface="Calibri Light" panose="020F0302020204030204" pitchFamily="34" charset="0"/>
              </a:rPr>
              <a:t>On and Off Duty</a:t>
            </a:r>
            <a:endParaRPr lang="en-US" dirty="0">
              <a:latin typeface="Calibri Light" panose="020F0302020204030204" pitchFamily="34" charset="0"/>
            </a:endParaRPr>
          </a:p>
        </p:txBody>
      </p:sp>
    </p:spTree>
    <p:custDataLst>
      <p:tags r:id="rId1"/>
    </p:custDataLst>
    <p:extLst>
      <p:ext uri="{BB962C8B-B14F-4D97-AF65-F5344CB8AC3E}">
        <p14:creationId xmlns:p14="http://schemas.microsoft.com/office/powerpoint/2010/main" val="4919904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On and Off Duty</a:t>
            </a:r>
            <a:endParaRPr lang="en-CA" b="1" dirty="0"/>
          </a:p>
        </p:txBody>
      </p:sp>
      <p:sp>
        <p:nvSpPr>
          <p:cNvPr id="3" name="Content Placeholder 2"/>
          <p:cNvSpPr>
            <a:spLocks noGrp="1"/>
          </p:cNvSpPr>
          <p:nvPr>
            <p:ph sz="quarter" idx="11"/>
          </p:nvPr>
        </p:nvSpPr>
        <p:spPr>
          <a:xfrm>
            <a:off x="544671" y="934821"/>
            <a:ext cx="7886700" cy="4759569"/>
          </a:xfrm>
        </p:spPr>
        <p:txBody>
          <a:bodyPr/>
          <a:lstStyle/>
          <a:p>
            <a:pPr defTabSz="457200">
              <a:lnSpc>
                <a:spcPct val="100000"/>
              </a:lnSpc>
              <a:spcAft>
                <a:spcPts val="800"/>
              </a:spcAft>
              <a:buClr>
                <a:schemeClr val="accent1"/>
              </a:buClr>
            </a:pPr>
            <a:r>
              <a:rPr lang="en-US" altLang="en-US" dirty="0" smtClean="0">
                <a:solidFill>
                  <a:schemeClr val="tx1">
                    <a:lumMod val="75000"/>
                    <a:lumOff val="25000"/>
                  </a:schemeClr>
                </a:solidFill>
              </a:rPr>
              <a:t>On-Duty: </a:t>
            </a:r>
            <a:r>
              <a:rPr lang="en-CA" sz="2400" dirty="0" smtClean="0">
                <a:solidFill>
                  <a:schemeClr val="tx1"/>
                </a:solidFill>
              </a:rPr>
              <a:t>When </a:t>
            </a:r>
            <a:r>
              <a:rPr lang="en-CA" sz="2400" dirty="0">
                <a:solidFill>
                  <a:schemeClr val="tx1"/>
                </a:solidFill>
              </a:rPr>
              <a:t>a driver is working or is required by a carrier to be available for </a:t>
            </a:r>
            <a:r>
              <a:rPr lang="en-CA" sz="2400" dirty="0" smtClean="0">
                <a:solidFill>
                  <a:schemeClr val="tx1"/>
                </a:solidFill>
              </a:rPr>
              <a:t>work </a:t>
            </a:r>
          </a:p>
          <a:p>
            <a:pPr lvl="1" defTabSz="457200">
              <a:lnSpc>
                <a:spcPct val="100000"/>
              </a:lnSpc>
              <a:spcAft>
                <a:spcPts val="800"/>
              </a:spcAft>
              <a:buClr>
                <a:schemeClr val="accent1"/>
              </a:buClr>
            </a:pPr>
            <a:r>
              <a:rPr lang="en-CA" sz="2000" dirty="0" smtClean="0">
                <a:solidFill>
                  <a:schemeClr val="tx1">
                    <a:lumMod val="75000"/>
                    <a:lumOff val="25000"/>
                  </a:schemeClr>
                </a:solidFill>
              </a:rPr>
              <a:t>Limited </a:t>
            </a:r>
            <a:r>
              <a:rPr lang="en-CA" sz="2000" dirty="0">
                <a:solidFill>
                  <a:schemeClr val="tx1">
                    <a:lumMod val="75000"/>
                    <a:lumOff val="25000"/>
                  </a:schemeClr>
                </a:solidFill>
              </a:rPr>
              <a:t>by days, shifts, and cycles</a:t>
            </a:r>
            <a:endParaRPr lang="en-CA" sz="2000" dirty="0" smtClean="0">
              <a:solidFill>
                <a:schemeClr val="tx1">
                  <a:lumMod val="75000"/>
                  <a:lumOff val="25000"/>
                </a:schemeClr>
              </a:solidFill>
            </a:endParaRPr>
          </a:p>
          <a:p>
            <a:pPr defTabSz="457200">
              <a:lnSpc>
                <a:spcPct val="100000"/>
              </a:lnSpc>
              <a:spcAft>
                <a:spcPts val="800"/>
              </a:spcAft>
              <a:buClr>
                <a:schemeClr val="accent1"/>
              </a:buClr>
            </a:pPr>
            <a:r>
              <a:rPr lang="en-US" altLang="en-US" dirty="0" smtClean="0">
                <a:solidFill>
                  <a:schemeClr val="tx1">
                    <a:lumMod val="75000"/>
                    <a:lumOff val="25000"/>
                  </a:schemeClr>
                </a:solidFill>
              </a:rPr>
              <a:t>Off-Duty:  </a:t>
            </a:r>
            <a:r>
              <a:rPr lang="en-CA" sz="2400" dirty="0" smtClean="0">
                <a:solidFill>
                  <a:schemeClr val="tx1">
                    <a:lumMod val="75000"/>
                    <a:lumOff val="25000"/>
                  </a:schemeClr>
                </a:solidFill>
              </a:rPr>
              <a:t>Any period </a:t>
            </a:r>
            <a:r>
              <a:rPr lang="en-CA" sz="2400" dirty="0">
                <a:solidFill>
                  <a:schemeClr val="tx1">
                    <a:lumMod val="75000"/>
                    <a:lumOff val="25000"/>
                  </a:schemeClr>
                </a:solidFill>
              </a:rPr>
              <a:t>other than on-duty </a:t>
            </a:r>
            <a:r>
              <a:rPr lang="en-CA" sz="2400" dirty="0" smtClean="0">
                <a:solidFill>
                  <a:schemeClr val="tx1">
                    <a:lumMod val="75000"/>
                    <a:lumOff val="25000"/>
                  </a:schemeClr>
                </a:solidFill>
              </a:rPr>
              <a:t>time</a:t>
            </a:r>
          </a:p>
        </p:txBody>
      </p:sp>
    </p:spTree>
    <p:custDataLst>
      <p:tags r:id="rId1"/>
    </p:custDataLst>
    <p:extLst>
      <p:ext uri="{BB962C8B-B14F-4D97-AF65-F5344CB8AC3E}">
        <p14:creationId xmlns:p14="http://schemas.microsoft.com/office/powerpoint/2010/main" val="20662195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Examples of On-Duty Work Tasks</a:t>
            </a:r>
            <a:endParaRPr lang="en-US" dirty="0"/>
          </a:p>
        </p:txBody>
      </p:sp>
      <p:sp>
        <p:nvSpPr>
          <p:cNvPr id="5" name="Content Placeholder 4"/>
          <p:cNvSpPr>
            <a:spLocks noGrp="1"/>
          </p:cNvSpPr>
          <p:nvPr>
            <p:ph sz="quarter" idx="11"/>
          </p:nvPr>
        </p:nvSpPr>
        <p:spPr/>
        <p:txBody>
          <a:bodyPr/>
          <a:lstStyle/>
          <a:p>
            <a:r>
              <a:rPr lang="en-US" dirty="0" smtClean="0">
                <a:solidFill>
                  <a:schemeClr val="tx1">
                    <a:lumMod val="75000"/>
                    <a:lumOff val="25000"/>
                  </a:schemeClr>
                </a:solidFill>
              </a:rPr>
              <a:t>Time: 10 minutes</a:t>
            </a:r>
          </a:p>
          <a:p>
            <a:r>
              <a:rPr lang="en-US" dirty="0" smtClean="0">
                <a:solidFill>
                  <a:schemeClr val="tx1">
                    <a:lumMod val="75000"/>
                    <a:lumOff val="25000"/>
                  </a:schemeClr>
                </a:solidFill>
              </a:rPr>
              <a:t>Make a list of 5 non-driving tasks that you think would be considered “on-duty” </a:t>
            </a:r>
            <a:endParaRPr lang="en-US"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3886777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Shift, and Cycle Limits</a:t>
            </a:r>
            <a:endParaRPr lang="en-CA" dirty="0"/>
          </a:p>
        </p:txBody>
      </p:sp>
      <p:sp>
        <p:nvSpPr>
          <p:cNvPr id="3" name="Content Placeholder 2"/>
          <p:cNvSpPr>
            <a:spLocks noGrp="1"/>
          </p:cNvSpPr>
          <p:nvPr>
            <p:ph sz="quarter" idx="11"/>
          </p:nvPr>
        </p:nvSpPr>
        <p:spPr>
          <a:xfrm>
            <a:off x="628651" y="934822"/>
            <a:ext cx="7886700" cy="5079116"/>
          </a:xfrm>
        </p:spPr>
        <p:txBody>
          <a:bodyPr/>
          <a:lstStyle/>
          <a:p>
            <a:pPr marL="0" indent="0">
              <a:buClr>
                <a:schemeClr val="accent1"/>
              </a:buClr>
              <a:buNone/>
            </a:pPr>
            <a:r>
              <a:rPr lang="en-US" dirty="0" smtClean="0">
                <a:solidFill>
                  <a:schemeClr val="tx1">
                    <a:lumMod val="75000"/>
                    <a:lumOff val="25000"/>
                  </a:schemeClr>
                </a:solidFill>
              </a:rPr>
              <a:t>Daily Limits (consecutive 24 hour period):</a:t>
            </a:r>
          </a:p>
          <a:p>
            <a:pPr>
              <a:buClr>
                <a:schemeClr val="accent1"/>
              </a:buClr>
            </a:pPr>
            <a:r>
              <a:rPr lang="en-CA" sz="2400" dirty="0">
                <a:solidFill>
                  <a:schemeClr val="tx1">
                    <a:lumMod val="75000"/>
                    <a:lumOff val="25000"/>
                  </a:schemeClr>
                </a:solidFill>
              </a:rPr>
              <a:t>Can drive 13 hours maximum</a:t>
            </a:r>
          </a:p>
          <a:p>
            <a:pPr>
              <a:buClr>
                <a:schemeClr val="accent1"/>
              </a:buClr>
            </a:pPr>
            <a:r>
              <a:rPr lang="en-CA" sz="2400" dirty="0">
                <a:solidFill>
                  <a:schemeClr val="tx1">
                    <a:lumMod val="75000"/>
                    <a:lumOff val="25000"/>
                  </a:schemeClr>
                </a:solidFill>
              </a:rPr>
              <a:t>Can be on-duty 14 hours maximum</a:t>
            </a:r>
          </a:p>
          <a:p>
            <a:pPr>
              <a:buClr>
                <a:schemeClr val="accent1"/>
              </a:buClr>
            </a:pPr>
            <a:r>
              <a:rPr lang="en-CA" sz="2400" dirty="0">
                <a:solidFill>
                  <a:schemeClr val="tx1">
                    <a:lumMod val="75000"/>
                    <a:lumOff val="25000"/>
                  </a:schemeClr>
                </a:solidFill>
              </a:rPr>
              <a:t>Must take 10 hours off-duty </a:t>
            </a:r>
            <a:r>
              <a:rPr lang="en-CA" sz="2400" dirty="0" smtClean="0">
                <a:solidFill>
                  <a:schemeClr val="tx1">
                    <a:lumMod val="75000"/>
                    <a:lumOff val="25000"/>
                  </a:schemeClr>
                </a:solidFill>
              </a:rPr>
              <a:t>time</a:t>
            </a:r>
          </a:p>
          <a:p>
            <a:pPr lvl="1">
              <a:buClr>
                <a:schemeClr val="accent1"/>
              </a:buClr>
            </a:pPr>
            <a:r>
              <a:rPr lang="en-CA" sz="2000" dirty="0" smtClean="0">
                <a:solidFill>
                  <a:schemeClr val="tx1">
                    <a:lumMod val="75000"/>
                    <a:lumOff val="25000"/>
                  </a:schemeClr>
                </a:solidFill>
              </a:rPr>
              <a:t>Eight </a:t>
            </a:r>
            <a:r>
              <a:rPr lang="en-CA" sz="2000" dirty="0">
                <a:solidFill>
                  <a:schemeClr val="tx1">
                    <a:lumMod val="75000"/>
                    <a:lumOff val="25000"/>
                  </a:schemeClr>
                </a:solidFill>
              </a:rPr>
              <a:t>consecutive </a:t>
            </a:r>
            <a:r>
              <a:rPr lang="en-CA" sz="2000" dirty="0" smtClean="0">
                <a:solidFill>
                  <a:schemeClr val="tx1">
                    <a:lumMod val="75000"/>
                    <a:lumOff val="25000"/>
                  </a:schemeClr>
                </a:solidFill>
              </a:rPr>
              <a:t>hours</a:t>
            </a:r>
          </a:p>
          <a:p>
            <a:pPr lvl="1">
              <a:buClr>
                <a:schemeClr val="accent1"/>
              </a:buClr>
            </a:pPr>
            <a:r>
              <a:rPr lang="en-CA" sz="2000" dirty="0" smtClean="0">
                <a:solidFill>
                  <a:schemeClr val="tx1">
                    <a:lumMod val="75000"/>
                    <a:lumOff val="25000"/>
                  </a:schemeClr>
                </a:solidFill>
              </a:rPr>
              <a:t>Two </a:t>
            </a:r>
            <a:r>
              <a:rPr lang="en-CA" sz="2000" dirty="0">
                <a:solidFill>
                  <a:schemeClr val="tx1">
                    <a:lumMod val="75000"/>
                    <a:lumOff val="25000"/>
                  </a:schemeClr>
                </a:solidFill>
              </a:rPr>
              <a:t>hours must be taken in periods of at least 30 </a:t>
            </a:r>
            <a:r>
              <a:rPr lang="en-CA" sz="2000" dirty="0" smtClean="0">
                <a:solidFill>
                  <a:schemeClr val="tx1">
                    <a:lumMod val="75000"/>
                    <a:lumOff val="25000"/>
                  </a:schemeClr>
                </a:solidFill>
              </a:rPr>
              <a:t>minutes</a:t>
            </a:r>
            <a:endParaRPr lang="en-CA" sz="2000" dirty="0">
              <a:solidFill>
                <a:schemeClr val="tx1">
                  <a:lumMod val="75000"/>
                  <a:lumOff val="25000"/>
                </a:schemeClr>
              </a:solidFill>
            </a:endParaRPr>
          </a:p>
          <a:p>
            <a:pPr>
              <a:buClr>
                <a:schemeClr val="accent1"/>
              </a:buClr>
            </a:pPr>
            <a:endParaRPr lang="en-CA" sz="2400" dirty="0">
              <a:solidFill>
                <a:schemeClr val="tx1">
                  <a:lumMod val="75000"/>
                  <a:lumOff val="25000"/>
                </a:schemeClr>
              </a:solidFill>
            </a:endParaRPr>
          </a:p>
        </p:txBody>
      </p:sp>
      <p:pic>
        <p:nvPicPr>
          <p:cNvPr id="4" name="Picture 3" descr="No Driving After 14"/>
          <p:cNvPicPr/>
          <p:nvPr/>
        </p:nvPicPr>
        <p:blipFill>
          <a:blip r:embed="rId4">
            <a:extLst>
              <a:ext uri="{28A0092B-C50C-407E-A947-70E740481C1C}">
                <a14:useLocalDpi xmlns:a14="http://schemas.microsoft.com/office/drawing/2010/main" val="0"/>
              </a:ext>
            </a:extLst>
          </a:blip>
          <a:srcRect/>
          <a:stretch>
            <a:fillRect/>
          </a:stretch>
        </p:blipFill>
        <p:spPr bwMode="auto">
          <a:xfrm>
            <a:off x="1601946" y="3918438"/>
            <a:ext cx="5772150" cy="2095500"/>
          </a:xfrm>
          <a:prstGeom prst="rect">
            <a:avLst/>
          </a:prstGeom>
          <a:noFill/>
          <a:ln>
            <a:noFill/>
          </a:ln>
          <a:extLst/>
        </p:spPr>
      </p:pic>
    </p:spTree>
    <p:custDataLst>
      <p:tags r:id="rId1"/>
    </p:custDataLst>
    <p:extLst>
      <p:ext uri="{BB962C8B-B14F-4D97-AF65-F5344CB8AC3E}">
        <p14:creationId xmlns:p14="http://schemas.microsoft.com/office/powerpoint/2010/main" val="292097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Shift, and Cycle Limits</a:t>
            </a:r>
            <a:endParaRPr lang="en-CA" dirty="0"/>
          </a:p>
        </p:txBody>
      </p:sp>
      <p:sp>
        <p:nvSpPr>
          <p:cNvPr id="3" name="Content Placeholder 2"/>
          <p:cNvSpPr>
            <a:spLocks noGrp="1"/>
          </p:cNvSpPr>
          <p:nvPr>
            <p:ph sz="quarter" idx="11"/>
          </p:nvPr>
        </p:nvSpPr>
        <p:spPr>
          <a:xfrm>
            <a:off x="628651" y="934822"/>
            <a:ext cx="7886700" cy="5079116"/>
          </a:xfrm>
        </p:spPr>
        <p:txBody>
          <a:bodyPr/>
          <a:lstStyle/>
          <a:p>
            <a:pPr marL="0" indent="0">
              <a:buClr>
                <a:schemeClr val="accent1"/>
              </a:buClr>
              <a:buNone/>
            </a:pPr>
            <a:r>
              <a:rPr lang="en-US" dirty="0" smtClean="0">
                <a:solidFill>
                  <a:schemeClr val="tx1">
                    <a:lumMod val="75000"/>
                    <a:lumOff val="25000"/>
                  </a:schemeClr>
                </a:solidFill>
              </a:rPr>
              <a:t>You can defer up to two hours of off-duty time to the following day, if:</a:t>
            </a:r>
          </a:p>
          <a:p>
            <a:pPr>
              <a:buClr>
                <a:schemeClr val="accent1"/>
              </a:buClr>
            </a:pPr>
            <a:r>
              <a:rPr lang="en-CA" sz="2400" dirty="0" smtClean="0">
                <a:solidFill>
                  <a:schemeClr val="tx1">
                    <a:lumMod val="75000"/>
                    <a:lumOff val="25000"/>
                  </a:schemeClr>
                </a:solidFill>
              </a:rPr>
              <a:t>The </a:t>
            </a:r>
            <a:r>
              <a:rPr lang="en-CA" sz="2400" dirty="0">
                <a:solidFill>
                  <a:schemeClr val="tx1">
                    <a:lumMod val="75000"/>
                    <a:lumOff val="25000"/>
                  </a:schemeClr>
                </a:solidFill>
              </a:rPr>
              <a:t>deferred time is not part of the eight consecutive hours of off-duty time on Day 1</a:t>
            </a:r>
          </a:p>
          <a:p>
            <a:pPr>
              <a:buClr>
                <a:schemeClr val="accent1"/>
              </a:buClr>
            </a:pPr>
            <a:r>
              <a:rPr lang="en-CA" sz="2400" dirty="0">
                <a:solidFill>
                  <a:schemeClr val="tx1">
                    <a:lumMod val="75000"/>
                    <a:lumOff val="25000"/>
                  </a:schemeClr>
                </a:solidFill>
              </a:rPr>
              <a:t>The deferred time is added to the eight consecutive hours of off-duty time on Day 2</a:t>
            </a:r>
          </a:p>
          <a:p>
            <a:pPr>
              <a:buClr>
                <a:schemeClr val="accent1"/>
              </a:buClr>
            </a:pPr>
            <a:r>
              <a:rPr lang="en-CA" sz="2400" dirty="0">
                <a:solidFill>
                  <a:schemeClr val="tx1">
                    <a:lumMod val="75000"/>
                    <a:lumOff val="25000"/>
                  </a:schemeClr>
                </a:solidFill>
              </a:rPr>
              <a:t>Total off-duty time in the two days is 20 hours minimum</a:t>
            </a:r>
          </a:p>
          <a:p>
            <a:pPr>
              <a:buClr>
                <a:schemeClr val="accent1"/>
              </a:buClr>
            </a:pPr>
            <a:r>
              <a:rPr lang="en-CA" sz="2400" dirty="0">
                <a:solidFill>
                  <a:schemeClr val="tx1">
                    <a:lumMod val="75000"/>
                    <a:lumOff val="25000"/>
                  </a:schemeClr>
                </a:solidFill>
              </a:rPr>
              <a:t>Total driving time in the two days is 26 hours maximum</a:t>
            </a:r>
          </a:p>
          <a:p>
            <a:pPr>
              <a:buClr>
                <a:schemeClr val="accent1"/>
              </a:buClr>
            </a:pPr>
            <a:endParaRPr lang="en-CA" sz="2400" dirty="0">
              <a:solidFill>
                <a:schemeClr val="tx1">
                  <a:lumMod val="75000"/>
                  <a:lumOff val="25000"/>
                </a:schemeClr>
              </a:solidFill>
            </a:endParaRPr>
          </a:p>
        </p:txBody>
      </p:sp>
      <p:sp>
        <p:nvSpPr>
          <p:cNvPr id="5" name="Rectangle 4"/>
          <p:cNvSpPr/>
          <p:nvPr/>
        </p:nvSpPr>
        <p:spPr>
          <a:xfrm>
            <a:off x="2194560" y="5587914"/>
            <a:ext cx="5288374" cy="830997"/>
          </a:xfrm>
          <a:prstGeom prst="rect">
            <a:avLst/>
          </a:prstGeom>
        </p:spPr>
        <p:txBody>
          <a:bodyPr wrap="square">
            <a:spAutoFit/>
          </a:bodyPr>
          <a:lstStyle/>
          <a:p>
            <a:pPr lvl="0"/>
            <a:r>
              <a:rPr lang="en-CA" sz="2400" dirty="0" smtClean="0">
                <a:solidFill>
                  <a:schemeClr val="tx1">
                    <a:lumMod val="75000"/>
                    <a:lumOff val="25000"/>
                  </a:schemeClr>
                </a:solidFill>
                <a:latin typeface="Calibri Light" panose="020F0302020204030204" pitchFamily="34" charset="0"/>
              </a:rPr>
              <a:t>You must not drive after 13 hours of driving in a work shift.</a:t>
            </a:r>
            <a:endParaRPr lang="en-CA" sz="2400" dirty="0">
              <a:solidFill>
                <a:schemeClr val="tx1">
                  <a:lumMod val="75000"/>
                  <a:lumOff val="25000"/>
                </a:schemeClr>
              </a:solidFill>
              <a:latin typeface="Calibri Light" panose="020F030202020403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8107" y="5725185"/>
            <a:ext cx="556453" cy="556453"/>
          </a:xfrm>
          <a:prstGeom prst="rect">
            <a:avLst/>
          </a:prstGeom>
        </p:spPr>
      </p:pic>
    </p:spTree>
    <p:custDataLst>
      <p:tags r:id="rId1"/>
    </p:custDataLst>
    <p:extLst>
      <p:ext uri="{BB962C8B-B14F-4D97-AF65-F5344CB8AC3E}">
        <p14:creationId xmlns:p14="http://schemas.microsoft.com/office/powerpoint/2010/main" val="2239787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Shift, and Cycle Limits</a:t>
            </a:r>
            <a:endParaRPr lang="en-CA" dirty="0"/>
          </a:p>
        </p:txBody>
      </p:sp>
      <p:sp>
        <p:nvSpPr>
          <p:cNvPr id="3" name="Content Placeholder 2"/>
          <p:cNvSpPr>
            <a:spLocks noGrp="1"/>
          </p:cNvSpPr>
          <p:nvPr>
            <p:ph sz="quarter" idx="11"/>
          </p:nvPr>
        </p:nvSpPr>
        <p:spPr>
          <a:xfrm>
            <a:off x="628651" y="934822"/>
            <a:ext cx="7886700" cy="5079116"/>
          </a:xfrm>
        </p:spPr>
        <p:txBody>
          <a:bodyPr/>
          <a:lstStyle/>
          <a:p>
            <a:pPr marL="0" indent="0">
              <a:buClr>
                <a:schemeClr val="accent1"/>
              </a:buClr>
              <a:buNone/>
            </a:pPr>
            <a:r>
              <a:rPr lang="en-US" dirty="0" smtClean="0">
                <a:solidFill>
                  <a:schemeClr val="tx1">
                    <a:lumMod val="75000"/>
                    <a:lumOff val="25000"/>
                  </a:schemeClr>
                </a:solidFill>
              </a:rPr>
              <a:t>Splitting Off-Duty Time:</a:t>
            </a:r>
          </a:p>
          <a:p>
            <a:pPr marL="0" indent="0">
              <a:buClr>
                <a:schemeClr val="accent1"/>
              </a:buClr>
              <a:buNone/>
            </a:pPr>
            <a:endParaRPr lang="en-US" dirty="0" smtClean="0">
              <a:solidFill>
                <a:schemeClr val="tx1">
                  <a:lumMod val="75000"/>
                  <a:lumOff val="25000"/>
                </a:schemeClr>
              </a:solidFill>
            </a:endParaRPr>
          </a:p>
          <a:p>
            <a:pPr marL="0" indent="0">
              <a:buClr>
                <a:schemeClr val="accent1"/>
              </a:buClr>
              <a:buNone/>
            </a:pPr>
            <a:endParaRPr lang="en-US" sz="2000" dirty="0" smtClean="0">
              <a:solidFill>
                <a:schemeClr val="tx1">
                  <a:lumMod val="75000"/>
                  <a:lumOff val="25000"/>
                </a:schemeClr>
              </a:solidFill>
            </a:endParaRPr>
          </a:p>
          <a:p>
            <a:pPr marL="0" indent="0">
              <a:buClr>
                <a:schemeClr val="accent1"/>
              </a:buClr>
              <a:buNone/>
            </a:pPr>
            <a:endParaRPr lang="en-US" sz="2000" dirty="0">
              <a:solidFill>
                <a:schemeClr val="tx1">
                  <a:lumMod val="75000"/>
                  <a:lumOff val="25000"/>
                </a:schemeClr>
              </a:solidFill>
            </a:endParaRPr>
          </a:p>
          <a:p>
            <a:pPr marL="0" indent="0">
              <a:buClr>
                <a:schemeClr val="accent1"/>
              </a:buClr>
              <a:buNone/>
            </a:pPr>
            <a:endParaRPr lang="en-US" sz="2000" dirty="0">
              <a:solidFill>
                <a:schemeClr val="tx1">
                  <a:lumMod val="75000"/>
                  <a:lumOff val="25000"/>
                </a:schemeClr>
              </a:solidFill>
            </a:endParaRPr>
          </a:p>
          <a:p>
            <a:pPr marL="0" indent="0">
              <a:buClr>
                <a:schemeClr val="accent1"/>
              </a:buClr>
              <a:buNone/>
            </a:pPr>
            <a:endParaRPr lang="en-US" sz="2000" dirty="0" smtClean="0">
              <a:solidFill>
                <a:schemeClr val="tx1">
                  <a:lumMod val="75000"/>
                  <a:lumOff val="25000"/>
                </a:schemeClr>
              </a:solidFill>
            </a:endParaRPr>
          </a:p>
          <a:p>
            <a:pPr marL="0" indent="0">
              <a:buClr>
                <a:schemeClr val="accent1"/>
              </a:buClr>
              <a:buNone/>
            </a:pPr>
            <a:endParaRPr lang="en-US" sz="2000" dirty="0">
              <a:solidFill>
                <a:schemeClr val="tx1">
                  <a:lumMod val="75000"/>
                  <a:lumOff val="25000"/>
                </a:schemeClr>
              </a:solidFill>
            </a:endParaRPr>
          </a:p>
          <a:p>
            <a:pPr marL="0" indent="0">
              <a:buClr>
                <a:schemeClr val="accent1"/>
              </a:buClr>
              <a:buNone/>
            </a:pPr>
            <a:endParaRPr lang="en-US" dirty="0" smtClean="0">
              <a:solidFill>
                <a:schemeClr val="tx1">
                  <a:lumMod val="75000"/>
                  <a:lumOff val="25000"/>
                </a:schemeClr>
              </a:solidFill>
            </a:endParaRPr>
          </a:p>
          <a:p>
            <a:pPr>
              <a:buClr>
                <a:schemeClr val="accent1"/>
              </a:buClr>
            </a:pPr>
            <a:r>
              <a:rPr lang="en-US" sz="2400" dirty="0" smtClean="0">
                <a:solidFill>
                  <a:schemeClr val="tx1">
                    <a:lumMod val="75000"/>
                    <a:lumOff val="25000"/>
                  </a:schemeClr>
                </a:solidFill>
              </a:rPr>
              <a:t>For both single and team drivers: </a:t>
            </a:r>
          </a:p>
          <a:p>
            <a:pPr lvl="1">
              <a:buClr>
                <a:schemeClr val="accent1"/>
              </a:buClr>
            </a:pPr>
            <a:r>
              <a:rPr lang="en-CA" sz="2000" dirty="0" smtClean="0">
                <a:solidFill>
                  <a:schemeClr val="tx1">
                    <a:lumMod val="75000"/>
                    <a:lumOff val="25000"/>
                  </a:schemeClr>
                </a:solidFill>
              </a:rPr>
              <a:t>Must </a:t>
            </a:r>
            <a:r>
              <a:rPr lang="en-CA" sz="2000" dirty="0">
                <a:solidFill>
                  <a:schemeClr val="tx1">
                    <a:lumMod val="75000"/>
                    <a:lumOff val="25000"/>
                  </a:schemeClr>
                </a:solidFill>
              </a:rPr>
              <a:t>follow daily limits rules (see above</a:t>
            </a:r>
            <a:r>
              <a:rPr lang="en-CA" sz="2000" dirty="0" smtClean="0">
                <a:solidFill>
                  <a:schemeClr val="tx1">
                    <a:lumMod val="75000"/>
                    <a:lumOff val="25000"/>
                  </a:schemeClr>
                </a:solidFill>
              </a:rPr>
              <a:t>) </a:t>
            </a:r>
          </a:p>
          <a:p>
            <a:pPr lvl="1">
              <a:buClr>
                <a:schemeClr val="accent1"/>
              </a:buClr>
            </a:pPr>
            <a:r>
              <a:rPr lang="en-CA" sz="2000" dirty="0" smtClean="0">
                <a:solidFill>
                  <a:schemeClr val="tx1">
                    <a:lumMod val="75000"/>
                    <a:lumOff val="25000"/>
                  </a:schemeClr>
                </a:solidFill>
              </a:rPr>
              <a:t>Total </a:t>
            </a:r>
            <a:r>
              <a:rPr lang="en-CA" sz="2000" dirty="0">
                <a:solidFill>
                  <a:schemeClr val="tx1">
                    <a:lumMod val="75000"/>
                    <a:lumOff val="25000"/>
                  </a:schemeClr>
                </a:solidFill>
              </a:rPr>
              <a:t>time immediately before and after each split off-duty period cannot exceed 16 </a:t>
            </a:r>
            <a:r>
              <a:rPr lang="en-CA" sz="2000" dirty="0" smtClean="0">
                <a:solidFill>
                  <a:schemeClr val="tx1">
                    <a:lumMod val="75000"/>
                    <a:lumOff val="25000"/>
                  </a:schemeClr>
                </a:solidFill>
              </a:rPr>
              <a:t>hours</a:t>
            </a:r>
          </a:p>
          <a:p>
            <a:pPr lvl="1">
              <a:buClr>
                <a:schemeClr val="accent1"/>
              </a:buClr>
            </a:pPr>
            <a:r>
              <a:rPr lang="en-CA" sz="2000" dirty="0" smtClean="0">
                <a:solidFill>
                  <a:schemeClr val="tx1">
                    <a:lumMod val="75000"/>
                    <a:lumOff val="25000"/>
                  </a:schemeClr>
                </a:solidFill>
              </a:rPr>
              <a:t>None </a:t>
            </a:r>
            <a:r>
              <a:rPr lang="en-CA" sz="2000" dirty="0">
                <a:solidFill>
                  <a:schemeClr val="tx1">
                    <a:lumMod val="75000"/>
                    <a:lumOff val="25000"/>
                  </a:schemeClr>
                </a:solidFill>
              </a:rPr>
              <a:t>of the daily off-duty time can be deferred to the next day. </a:t>
            </a:r>
          </a:p>
          <a:p>
            <a:pPr marL="0" indent="0">
              <a:buClr>
                <a:schemeClr val="accent1"/>
              </a:buClr>
              <a:buNone/>
            </a:pPr>
            <a:endParaRPr lang="en-US" dirty="0" smtClean="0">
              <a:solidFill>
                <a:schemeClr val="tx1">
                  <a:lumMod val="75000"/>
                  <a:lumOff val="25000"/>
                </a:schemeClr>
              </a:solidFill>
            </a:endParaRPr>
          </a:p>
        </p:txBody>
      </p:sp>
      <p:graphicFrame>
        <p:nvGraphicFramePr>
          <p:cNvPr id="5" name="Diagram 4"/>
          <p:cNvGraphicFramePr/>
          <p:nvPr>
            <p:extLst>
              <p:ext uri="{D42A27DB-BD31-4B8C-83A1-F6EECF244321}">
                <p14:modId xmlns:p14="http://schemas.microsoft.com/office/powerpoint/2010/main" val="3056862281"/>
              </p:ext>
            </p:extLst>
          </p:nvPr>
        </p:nvGraphicFramePr>
        <p:xfrm>
          <a:off x="2448205" y="1543705"/>
          <a:ext cx="5062938" cy="28715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1423466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Shift Limits</a:t>
            </a:r>
            <a:endParaRPr lang="en-CA" b="1" dirty="0"/>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628650" y="2695074"/>
            <a:ext cx="7588829" cy="360132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5" name="Content Placeholder 2"/>
          <p:cNvSpPr>
            <a:spLocks noGrp="1"/>
          </p:cNvSpPr>
          <p:nvPr>
            <p:ph sz="quarter" idx="11"/>
          </p:nvPr>
        </p:nvSpPr>
        <p:spPr>
          <a:xfrm>
            <a:off x="628650" y="934822"/>
            <a:ext cx="7886700" cy="1760252"/>
          </a:xfrm>
        </p:spPr>
        <p:txBody>
          <a:bodyPr/>
          <a:lstStyle/>
          <a:p>
            <a:pPr marL="0" indent="0" defTabSz="457200">
              <a:lnSpc>
                <a:spcPct val="107000"/>
              </a:lnSpc>
              <a:spcAft>
                <a:spcPts val="800"/>
              </a:spcAft>
              <a:buClr>
                <a:srgbClr val="5BC0CA"/>
              </a:buClr>
              <a:buNone/>
            </a:pPr>
            <a:r>
              <a:rPr lang="en-US" altLang="en-US" dirty="0" smtClean="0">
                <a:solidFill>
                  <a:schemeClr val="tx1">
                    <a:lumMod val="75000"/>
                    <a:lumOff val="25000"/>
                  </a:schemeClr>
                </a:solidFill>
              </a:rPr>
              <a:t>Work Shift Definition</a:t>
            </a:r>
          </a:p>
          <a:p>
            <a:pPr lvl="1" defTabSz="457200">
              <a:lnSpc>
                <a:spcPct val="107000"/>
              </a:lnSpc>
              <a:spcAft>
                <a:spcPts val="800"/>
              </a:spcAft>
              <a:buClr>
                <a:srgbClr val="5BC0CA"/>
              </a:buClr>
            </a:pPr>
            <a:r>
              <a:rPr lang="en-US" altLang="en-US" dirty="0" smtClean="0">
                <a:solidFill>
                  <a:schemeClr val="tx1">
                    <a:lumMod val="75000"/>
                    <a:lumOff val="25000"/>
                  </a:schemeClr>
                </a:solidFill>
              </a:rPr>
              <a:t>The time after your 8 consecutive hours off when you are on the job</a:t>
            </a:r>
          </a:p>
        </p:txBody>
      </p:sp>
      <p:sp>
        <p:nvSpPr>
          <p:cNvPr id="3" name="TextBox 2"/>
          <p:cNvSpPr txBox="1"/>
          <p:nvPr/>
        </p:nvSpPr>
        <p:spPr>
          <a:xfrm>
            <a:off x="2373550" y="5797685"/>
            <a:ext cx="933854" cy="498717"/>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544671" y="6047043"/>
            <a:ext cx="1828879" cy="498717"/>
          </a:xfrm>
          <a:prstGeom prst="rect">
            <a:avLst/>
          </a:prstGeom>
          <a:solidFill>
            <a:schemeClr val="bg1"/>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921088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Pre-Class Assignment</a:t>
            </a:r>
            <a:endParaRPr lang="en-US" dirty="0"/>
          </a:p>
        </p:txBody>
      </p:sp>
      <p:sp>
        <p:nvSpPr>
          <p:cNvPr id="5" name="Content Placeholder 4"/>
          <p:cNvSpPr>
            <a:spLocks noGrp="1"/>
          </p:cNvSpPr>
          <p:nvPr>
            <p:ph sz="quarter" idx="11"/>
          </p:nvPr>
        </p:nvSpPr>
        <p:spPr>
          <a:xfrm>
            <a:off x="628651" y="1254368"/>
            <a:ext cx="5896840" cy="3553159"/>
          </a:xfrm>
        </p:spPr>
        <p:txBody>
          <a:bodyPr/>
          <a:lstStyle/>
          <a:p>
            <a:pPr marL="0" indent="0">
              <a:buNone/>
            </a:pPr>
            <a:r>
              <a:rPr lang="en-US" dirty="0">
                <a:solidFill>
                  <a:schemeClr val="tx1">
                    <a:lumMod val="75000"/>
                    <a:lumOff val="25000"/>
                  </a:schemeClr>
                </a:solidFill>
              </a:rPr>
              <a:t>You will have:</a:t>
            </a:r>
            <a:endParaRPr lang="en-CA" dirty="0">
              <a:solidFill>
                <a:schemeClr val="tx1">
                  <a:lumMod val="75000"/>
                  <a:lumOff val="25000"/>
                </a:schemeClr>
              </a:solidFill>
            </a:endParaRPr>
          </a:p>
          <a:p>
            <a:pPr lvl="0"/>
            <a:r>
              <a:rPr lang="en-US" dirty="0">
                <a:solidFill>
                  <a:schemeClr val="tx1">
                    <a:lumMod val="75000"/>
                    <a:lumOff val="25000"/>
                  </a:schemeClr>
                </a:solidFill>
              </a:rPr>
              <a:t>Reviewed the textbook and answered the questions in the </a:t>
            </a:r>
            <a:r>
              <a:rPr lang="en-US" dirty="0" smtClean="0">
                <a:solidFill>
                  <a:schemeClr val="tx1">
                    <a:lumMod val="75000"/>
                    <a:lumOff val="25000"/>
                  </a:schemeClr>
                </a:solidFill>
              </a:rPr>
              <a:t>Exercise </a:t>
            </a:r>
            <a:r>
              <a:rPr lang="en-US" dirty="0">
                <a:solidFill>
                  <a:schemeClr val="tx1">
                    <a:lumMod val="75000"/>
                    <a:lumOff val="25000"/>
                  </a:schemeClr>
                </a:solidFill>
              </a:rPr>
              <a:t>B</a:t>
            </a:r>
            <a:r>
              <a:rPr lang="en-US" dirty="0" smtClean="0">
                <a:solidFill>
                  <a:schemeClr val="tx1">
                    <a:lumMod val="75000"/>
                    <a:lumOff val="25000"/>
                  </a:schemeClr>
                </a:solidFill>
              </a:rPr>
              <a:t>ook</a:t>
            </a:r>
            <a:r>
              <a:rPr lang="en-US" dirty="0">
                <a:solidFill>
                  <a:schemeClr val="tx1">
                    <a:lumMod val="75000"/>
                    <a:lumOff val="25000"/>
                  </a:schemeClr>
                </a:solidFill>
              </a:rPr>
              <a:t>.</a:t>
            </a:r>
            <a:endParaRPr lang="en-CA" dirty="0">
              <a:solidFill>
                <a:schemeClr val="tx1">
                  <a:lumMod val="75000"/>
                  <a:lumOff val="25000"/>
                </a:schemeClr>
              </a:solidFill>
            </a:endParaRPr>
          </a:p>
          <a:p>
            <a:pPr lvl="0"/>
            <a:r>
              <a:rPr lang="en-CA" dirty="0">
                <a:solidFill>
                  <a:schemeClr val="tx1">
                    <a:lumMod val="75000"/>
                    <a:lumOff val="25000"/>
                  </a:schemeClr>
                </a:solidFill>
              </a:rPr>
              <a:t>Any questions about </a:t>
            </a:r>
            <a:r>
              <a:rPr lang="en-CA" dirty="0" smtClean="0">
                <a:solidFill>
                  <a:schemeClr val="tx1">
                    <a:lumMod val="75000"/>
                    <a:lumOff val="25000"/>
                  </a:schemeClr>
                </a:solidFill>
              </a:rPr>
              <a:t>Lesson 7?</a:t>
            </a:r>
            <a:endParaRPr lang="en-CA" dirty="0">
              <a:solidFill>
                <a:schemeClr val="tx1">
                  <a:lumMod val="75000"/>
                  <a:lumOff val="25000"/>
                </a:schemeClr>
              </a:solidFill>
            </a:endParaRPr>
          </a:p>
          <a:p>
            <a:endParaRPr lang="en-US"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42534128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Cycle Limits</a:t>
            </a:r>
            <a:endParaRPr lang="en-CA" b="1" dirty="0"/>
          </a:p>
        </p:txBody>
      </p:sp>
      <p:sp>
        <p:nvSpPr>
          <p:cNvPr id="3" name="Content Placeholder 2"/>
          <p:cNvSpPr>
            <a:spLocks noGrp="1"/>
          </p:cNvSpPr>
          <p:nvPr>
            <p:ph sz="quarter" idx="11"/>
          </p:nvPr>
        </p:nvSpPr>
        <p:spPr>
          <a:xfrm>
            <a:off x="544671" y="934822"/>
            <a:ext cx="7886700" cy="1375241"/>
          </a:xfrm>
        </p:spPr>
        <p:txBody>
          <a:bodyPr/>
          <a:lstStyle/>
          <a:p>
            <a:pPr defTabSz="457200">
              <a:lnSpc>
                <a:spcPct val="100000"/>
              </a:lnSpc>
              <a:spcAft>
                <a:spcPts val="800"/>
              </a:spcAft>
              <a:buClr>
                <a:schemeClr val="accent1"/>
              </a:buClr>
            </a:pPr>
            <a:r>
              <a:rPr lang="en-US" altLang="en-US" dirty="0" smtClean="0">
                <a:solidFill>
                  <a:schemeClr val="tx1">
                    <a:lumMod val="75000"/>
                    <a:lumOff val="25000"/>
                  </a:schemeClr>
                </a:solidFill>
              </a:rPr>
              <a:t>Cycle Definition</a:t>
            </a:r>
          </a:p>
          <a:p>
            <a:pPr lvl="1" defTabSz="457200">
              <a:lnSpc>
                <a:spcPct val="100000"/>
              </a:lnSpc>
              <a:spcAft>
                <a:spcPts val="800"/>
              </a:spcAft>
              <a:buClr>
                <a:schemeClr val="accent1"/>
              </a:buClr>
            </a:pPr>
            <a:r>
              <a:rPr lang="en-US" altLang="en-US" dirty="0" smtClean="0">
                <a:solidFill>
                  <a:schemeClr val="tx1">
                    <a:lumMod val="75000"/>
                    <a:lumOff val="25000"/>
                  </a:schemeClr>
                </a:solidFill>
              </a:rPr>
              <a:t>A series of shifts and off-duty time</a:t>
            </a:r>
          </a:p>
        </p:txBody>
      </p:sp>
      <p:graphicFrame>
        <p:nvGraphicFramePr>
          <p:cNvPr id="4" name="Diagram 3"/>
          <p:cNvGraphicFramePr/>
          <p:nvPr>
            <p:extLst>
              <p:ext uri="{D42A27DB-BD31-4B8C-83A1-F6EECF244321}">
                <p14:modId xmlns:p14="http://schemas.microsoft.com/office/powerpoint/2010/main" val="1317230616"/>
              </p:ext>
            </p:extLst>
          </p:nvPr>
        </p:nvGraphicFramePr>
        <p:xfrm>
          <a:off x="4488021" y="2289336"/>
          <a:ext cx="4238883" cy="24118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p:cNvGraphicFramePr/>
          <p:nvPr>
            <p:extLst>
              <p:ext uri="{D42A27DB-BD31-4B8C-83A1-F6EECF244321}">
                <p14:modId xmlns:p14="http://schemas.microsoft.com/office/powerpoint/2010/main" val="2189595583"/>
              </p:ext>
            </p:extLst>
          </p:nvPr>
        </p:nvGraphicFramePr>
        <p:xfrm>
          <a:off x="544671" y="2313400"/>
          <a:ext cx="3336516" cy="238775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58891" y="5716122"/>
            <a:ext cx="554038" cy="554038"/>
          </a:xfrm>
          <a:prstGeom prst="rect">
            <a:avLst/>
          </a:prstGeom>
        </p:spPr>
      </p:pic>
      <p:sp>
        <p:nvSpPr>
          <p:cNvPr id="7" name="Content Placeholder 2"/>
          <p:cNvSpPr txBox="1">
            <a:spLocks/>
          </p:cNvSpPr>
          <p:nvPr/>
        </p:nvSpPr>
        <p:spPr>
          <a:xfrm>
            <a:off x="2282065" y="5493419"/>
            <a:ext cx="6149306" cy="999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spcAft>
                <a:spcPts val="800"/>
              </a:spcAft>
              <a:buClr>
                <a:schemeClr val="accent1"/>
              </a:buClr>
              <a:buNone/>
            </a:pPr>
            <a:r>
              <a:rPr lang="en-US" altLang="en-US" sz="2400" dirty="0" smtClean="0">
                <a:solidFill>
                  <a:schemeClr val="tx1">
                    <a:lumMod val="75000"/>
                    <a:lumOff val="25000"/>
                  </a:schemeClr>
                </a:solidFill>
              </a:rPr>
              <a:t>Must take minimum of 24 hours consecutive </a:t>
            </a:r>
            <a:r>
              <a:rPr lang="en-US" altLang="en-US" sz="2400" dirty="0">
                <a:solidFill>
                  <a:schemeClr val="tx1">
                    <a:lumMod val="75000"/>
                    <a:lumOff val="25000"/>
                  </a:schemeClr>
                </a:solidFill>
              </a:rPr>
              <a:t>off-duty </a:t>
            </a:r>
            <a:r>
              <a:rPr lang="en-US" altLang="en-US" sz="2400" dirty="0" smtClean="0">
                <a:solidFill>
                  <a:schemeClr val="tx1">
                    <a:lumMod val="75000"/>
                    <a:lumOff val="25000"/>
                  </a:schemeClr>
                </a:solidFill>
              </a:rPr>
              <a:t>time before 70</a:t>
            </a:r>
            <a:r>
              <a:rPr lang="en-US" altLang="en-US" sz="2400" baseline="30000" dirty="0" smtClean="0">
                <a:solidFill>
                  <a:schemeClr val="tx1">
                    <a:lumMod val="75000"/>
                    <a:lumOff val="25000"/>
                  </a:schemeClr>
                </a:solidFill>
              </a:rPr>
              <a:t>th</a:t>
            </a:r>
            <a:r>
              <a:rPr lang="en-US" altLang="en-US" sz="2400" dirty="0" smtClean="0">
                <a:solidFill>
                  <a:schemeClr val="tx1">
                    <a:lumMod val="75000"/>
                    <a:lumOff val="25000"/>
                  </a:schemeClr>
                </a:solidFill>
              </a:rPr>
              <a:t> hour of on-duty time</a:t>
            </a:r>
          </a:p>
        </p:txBody>
      </p:sp>
    </p:spTree>
    <p:custDataLst>
      <p:tags r:id="rId1"/>
    </p:custDataLst>
    <p:extLst>
      <p:ext uri="{BB962C8B-B14F-4D97-AF65-F5344CB8AC3E}">
        <p14:creationId xmlns:p14="http://schemas.microsoft.com/office/powerpoint/2010/main" val="40916225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Mandatory 24 Hours Off Duty</a:t>
            </a:r>
            <a:endParaRPr lang="en-CA" b="1" dirty="0"/>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2401009897"/>
              </p:ext>
            </p:extLst>
          </p:nvPr>
        </p:nvGraphicFramePr>
        <p:xfrm>
          <a:off x="216075" y="1350378"/>
          <a:ext cx="8707181" cy="3983497"/>
        </p:xfrm>
        <a:graphic>
          <a:graphicData uri="http://schemas.openxmlformats.org/drawingml/2006/table">
            <a:tbl>
              <a:tblPr firstRow="1" bandRow="1">
                <a:tableStyleId>{5C22544A-7EE6-4342-B048-85BDC9FD1C3A}</a:tableStyleId>
              </a:tblPr>
              <a:tblGrid>
                <a:gridCol w="1243883"/>
                <a:gridCol w="1243883"/>
                <a:gridCol w="1243883"/>
                <a:gridCol w="1243883"/>
                <a:gridCol w="1243883"/>
                <a:gridCol w="1243883"/>
                <a:gridCol w="1243883"/>
              </a:tblGrid>
              <a:tr h="394201">
                <a:tc>
                  <a:txBody>
                    <a:bodyPr/>
                    <a:lstStyle/>
                    <a:p>
                      <a:r>
                        <a:rPr lang="en-US" dirty="0" smtClean="0">
                          <a:latin typeface="Calibri Light" panose="020F0302020204030204" pitchFamily="34" charset="0"/>
                        </a:rPr>
                        <a:t>Sunday</a:t>
                      </a:r>
                      <a:endParaRPr lang="en-US" dirty="0">
                        <a:latin typeface="Calibri Light" panose="020F0302020204030204" pitchFamily="34" charset="0"/>
                      </a:endParaRPr>
                    </a:p>
                  </a:txBody>
                  <a:tcPr/>
                </a:tc>
                <a:tc>
                  <a:txBody>
                    <a:bodyPr/>
                    <a:lstStyle/>
                    <a:p>
                      <a:r>
                        <a:rPr lang="en-US" dirty="0" smtClean="0">
                          <a:latin typeface="Calibri Light" panose="020F0302020204030204" pitchFamily="34" charset="0"/>
                        </a:rPr>
                        <a:t>Monday</a:t>
                      </a:r>
                      <a:endParaRPr lang="en-US" dirty="0">
                        <a:latin typeface="Calibri Light" panose="020F0302020204030204" pitchFamily="34" charset="0"/>
                      </a:endParaRPr>
                    </a:p>
                  </a:txBody>
                  <a:tcPr/>
                </a:tc>
                <a:tc>
                  <a:txBody>
                    <a:bodyPr/>
                    <a:lstStyle/>
                    <a:p>
                      <a:r>
                        <a:rPr lang="en-US" dirty="0" smtClean="0">
                          <a:latin typeface="Calibri Light" panose="020F0302020204030204" pitchFamily="34" charset="0"/>
                        </a:rPr>
                        <a:t>Tuesday</a:t>
                      </a:r>
                      <a:endParaRPr lang="en-US" dirty="0">
                        <a:latin typeface="Calibri Light" panose="020F0302020204030204" pitchFamily="34" charset="0"/>
                      </a:endParaRPr>
                    </a:p>
                  </a:txBody>
                  <a:tcPr/>
                </a:tc>
                <a:tc>
                  <a:txBody>
                    <a:bodyPr/>
                    <a:lstStyle/>
                    <a:p>
                      <a:r>
                        <a:rPr lang="en-US" dirty="0" smtClean="0">
                          <a:latin typeface="Calibri Light" panose="020F0302020204030204" pitchFamily="34" charset="0"/>
                        </a:rPr>
                        <a:t>Wednesday</a:t>
                      </a:r>
                      <a:endParaRPr lang="en-US" dirty="0">
                        <a:latin typeface="Calibri Light" panose="020F0302020204030204" pitchFamily="34" charset="0"/>
                      </a:endParaRPr>
                    </a:p>
                  </a:txBody>
                  <a:tcPr/>
                </a:tc>
                <a:tc>
                  <a:txBody>
                    <a:bodyPr/>
                    <a:lstStyle/>
                    <a:p>
                      <a:r>
                        <a:rPr lang="en-US" dirty="0" smtClean="0">
                          <a:latin typeface="Calibri Light" panose="020F0302020204030204" pitchFamily="34" charset="0"/>
                        </a:rPr>
                        <a:t>Thursday</a:t>
                      </a:r>
                      <a:endParaRPr lang="en-US" dirty="0">
                        <a:latin typeface="Calibri Light" panose="020F0302020204030204" pitchFamily="34" charset="0"/>
                      </a:endParaRPr>
                    </a:p>
                  </a:txBody>
                  <a:tcPr/>
                </a:tc>
                <a:tc>
                  <a:txBody>
                    <a:bodyPr/>
                    <a:lstStyle/>
                    <a:p>
                      <a:r>
                        <a:rPr lang="en-US" dirty="0" smtClean="0">
                          <a:latin typeface="Calibri Light" panose="020F0302020204030204" pitchFamily="34" charset="0"/>
                        </a:rPr>
                        <a:t>Friday</a:t>
                      </a:r>
                      <a:endParaRPr lang="en-US" dirty="0">
                        <a:latin typeface="Calibri Light" panose="020F0302020204030204" pitchFamily="34" charset="0"/>
                      </a:endParaRPr>
                    </a:p>
                  </a:txBody>
                  <a:tcPr/>
                </a:tc>
                <a:tc>
                  <a:txBody>
                    <a:bodyPr/>
                    <a:lstStyle/>
                    <a:p>
                      <a:r>
                        <a:rPr lang="en-US" dirty="0" smtClean="0">
                          <a:latin typeface="Calibri Light" panose="020F0302020204030204" pitchFamily="34" charset="0"/>
                        </a:rPr>
                        <a:t>Saturday</a:t>
                      </a:r>
                      <a:endParaRPr lang="en-US" dirty="0">
                        <a:latin typeface="Calibri Light" panose="020F0302020204030204" pitchFamily="34" charset="0"/>
                      </a:endParaRPr>
                    </a:p>
                  </a:txBody>
                  <a:tcPr/>
                </a:tc>
              </a:tr>
              <a:tr h="1196432">
                <a:tc>
                  <a:txBody>
                    <a:bodyPr/>
                    <a:lstStyle/>
                    <a:p>
                      <a:endParaRPr lang="en-US" dirty="0">
                        <a:latin typeface="Calibri Light" panose="020F0302020204030204" pitchFamily="34" charset="0"/>
                      </a:endParaRPr>
                    </a:p>
                  </a:txBody>
                  <a:tcPr/>
                </a:tc>
                <a:tc>
                  <a:txBody>
                    <a:bodyPr/>
                    <a:lstStyle/>
                    <a:p>
                      <a:endParaRPr lang="en-US" dirty="0">
                        <a:latin typeface="Calibri Light" panose="020F0302020204030204" pitchFamily="34" charset="0"/>
                      </a:endParaRPr>
                    </a:p>
                  </a:txBody>
                  <a:tcPr/>
                </a:tc>
                <a:tc>
                  <a:txBody>
                    <a:bodyPr/>
                    <a:lstStyle/>
                    <a:p>
                      <a:endParaRPr lang="en-US" dirty="0">
                        <a:latin typeface="Calibri Light" panose="020F0302020204030204" pitchFamily="34" charset="0"/>
                      </a:endParaRPr>
                    </a:p>
                  </a:txBody>
                  <a:tcPr/>
                </a:tc>
                <a:tc>
                  <a:txBody>
                    <a:bodyPr/>
                    <a:lstStyle/>
                    <a:p>
                      <a:endParaRPr lang="en-US" dirty="0">
                        <a:latin typeface="Calibri Light" panose="020F0302020204030204" pitchFamily="34" charset="0"/>
                      </a:endParaRPr>
                    </a:p>
                  </a:txBody>
                  <a:tcPr/>
                </a:tc>
                <a:tc>
                  <a:txBody>
                    <a:bodyPr/>
                    <a:lstStyle/>
                    <a:p>
                      <a:endParaRPr lang="en-US" dirty="0">
                        <a:latin typeface="Calibri Light" panose="020F0302020204030204" pitchFamily="34" charset="0"/>
                      </a:endParaRPr>
                    </a:p>
                  </a:txBody>
                  <a:tcPr/>
                </a:tc>
                <a:tc>
                  <a:txBody>
                    <a:bodyPr/>
                    <a:lstStyle/>
                    <a:p>
                      <a:endParaRPr lang="en-US" dirty="0">
                        <a:latin typeface="Calibri Light" panose="020F0302020204030204" pitchFamily="34" charset="0"/>
                      </a:endParaRPr>
                    </a:p>
                  </a:txBody>
                  <a:tcPr/>
                </a:tc>
                <a:tc>
                  <a:txBody>
                    <a:bodyPr/>
                    <a:lstStyle/>
                    <a:p>
                      <a:endParaRPr lang="en-US" dirty="0">
                        <a:latin typeface="Calibri Light" panose="020F0302020204030204" pitchFamily="34" charset="0"/>
                      </a:endParaRPr>
                    </a:p>
                  </a:txBody>
                  <a:tcPr/>
                </a:tc>
              </a:tr>
              <a:tr h="1196432">
                <a:tc>
                  <a:txBody>
                    <a:bodyPr/>
                    <a:lstStyle/>
                    <a:p>
                      <a:endParaRPr lang="en-US" dirty="0">
                        <a:latin typeface="Calibri Light" panose="020F0302020204030204" pitchFamily="34" charset="0"/>
                      </a:endParaRPr>
                    </a:p>
                  </a:txBody>
                  <a:tcPr/>
                </a:tc>
                <a:tc>
                  <a:txBody>
                    <a:bodyPr/>
                    <a:lstStyle/>
                    <a:p>
                      <a:endParaRPr lang="en-US" dirty="0">
                        <a:latin typeface="Calibri Light" panose="020F0302020204030204" pitchFamily="34" charset="0"/>
                      </a:endParaRPr>
                    </a:p>
                  </a:txBody>
                  <a:tcPr/>
                </a:tc>
                <a:tc>
                  <a:txBody>
                    <a:bodyPr/>
                    <a:lstStyle/>
                    <a:p>
                      <a:endParaRPr lang="en-US" dirty="0">
                        <a:latin typeface="Calibri Light" panose="020F0302020204030204" pitchFamily="34" charset="0"/>
                      </a:endParaRPr>
                    </a:p>
                  </a:txBody>
                  <a:tcPr/>
                </a:tc>
                <a:tc>
                  <a:txBody>
                    <a:bodyPr/>
                    <a:lstStyle/>
                    <a:p>
                      <a:endParaRPr lang="en-US" dirty="0">
                        <a:latin typeface="Calibri Light" panose="020F0302020204030204" pitchFamily="34" charset="0"/>
                      </a:endParaRPr>
                    </a:p>
                  </a:txBody>
                  <a:tcPr/>
                </a:tc>
                <a:tc>
                  <a:txBody>
                    <a:bodyPr/>
                    <a:lstStyle/>
                    <a:p>
                      <a:endParaRPr lang="en-US" dirty="0">
                        <a:latin typeface="Calibri Light" panose="020F0302020204030204" pitchFamily="34" charset="0"/>
                      </a:endParaRPr>
                    </a:p>
                  </a:txBody>
                  <a:tcPr/>
                </a:tc>
                <a:tc>
                  <a:txBody>
                    <a:bodyPr/>
                    <a:lstStyle/>
                    <a:p>
                      <a:endParaRPr lang="en-US" dirty="0">
                        <a:latin typeface="Calibri Light" panose="020F0302020204030204" pitchFamily="34" charset="0"/>
                      </a:endParaRPr>
                    </a:p>
                  </a:txBody>
                  <a:tcPr/>
                </a:tc>
                <a:tc>
                  <a:txBody>
                    <a:bodyPr/>
                    <a:lstStyle/>
                    <a:p>
                      <a:endParaRPr lang="en-US" dirty="0">
                        <a:latin typeface="Calibri Light" panose="020F0302020204030204" pitchFamily="34" charset="0"/>
                      </a:endParaRPr>
                    </a:p>
                  </a:txBody>
                  <a:tcPr/>
                </a:tc>
              </a:tr>
              <a:tr h="1196432">
                <a:tc>
                  <a:txBody>
                    <a:bodyPr/>
                    <a:lstStyle/>
                    <a:p>
                      <a:endParaRPr lang="en-US" dirty="0">
                        <a:latin typeface="Calibri Light" panose="020F0302020204030204" pitchFamily="34" charset="0"/>
                      </a:endParaRPr>
                    </a:p>
                  </a:txBody>
                  <a:tcPr/>
                </a:tc>
                <a:tc>
                  <a:txBody>
                    <a:bodyPr/>
                    <a:lstStyle/>
                    <a:p>
                      <a:endParaRPr lang="en-US" dirty="0">
                        <a:latin typeface="Calibri Light" panose="020F0302020204030204" pitchFamily="34" charset="0"/>
                      </a:endParaRPr>
                    </a:p>
                  </a:txBody>
                  <a:tcPr/>
                </a:tc>
                <a:tc>
                  <a:txBody>
                    <a:bodyPr/>
                    <a:lstStyle/>
                    <a:p>
                      <a:endParaRPr lang="en-US" dirty="0">
                        <a:latin typeface="Calibri Light" panose="020F0302020204030204" pitchFamily="34" charset="0"/>
                      </a:endParaRPr>
                    </a:p>
                  </a:txBody>
                  <a:tcPr/>
                </a:tc>
                <a:tc>
                  <a:txBody>
                    <a:bodyPr/>
                    <a:lstStyle/>
                    <a:p>
                      <a:endParaRPr lang="en-US" dirty="0">
                        <a:latin typeface="Calibri Light" panose="020F0302020204030204" pitchFamily="34" charset="0"/>
                      </a:endParaRPr>
                    </a:p>
                  </a:txBody>
                  <a:tcPr/>
                </a:tc>
                <a:tc>
                  <a:txBody>
                    <a:bodyPr/>
                    <a:lstStyle/>
                    <a:p>
                      <a:endParaRPr lang="en-US" dirty="0">
                        <a:latin typeface="Calibri Light" panose="020F0302020204030204" pitchFamily="34" charset="0"/>
                      </a:endParaRPr>
                    </a:p>
                  </a:txBody>
                  <a:tcPr/>
                </a:tc>
                <a:tc>
                  <a:txBody>
                    <a:bodyPr/>
                    <a:lstStyle/>
                    <a:p>
                      <a:endParaRPr lang="en-US" dirty="0">
                        <a:latin typeface="Calibri Light" panose="020F0302020204030204" pitchFamily="34" charset="0"/>
                      </a:endParaRPr>
                    </a:p>
                  </a:txBody>
                  <a:tcPr/>
                </a:tc>
                <a:tc>
                  <a:txBody>
                    <a:bodyPr/>
                    <a:lstStyle/>
                    <a:p>
                      <a:endParaRPr lang="en-US" dirty="0">
                        <a:latin typeface="Calibri Light" panose="020F0302020204030204" pitchFamily="34" charset="0"/>
                      </a:endParaRPr>
                    </a:p>
                  </a:txBody>
                  <a:tcPr/>
                </a:tc>
              </a:tr>
            </a:tbl>
          </a:graphicData>
        </a:graphic>
      </p:graphicFrame>
      <p:grpSp>
        <p:nvGrpSpPr>
          <p:cNvPr id="33" name="Group 32"/>
          <p:cNvGrpSpPr/>
          <p:nvPr/>
        </p:nvGrpSpPr>
        <p:grpSpPr>
          <a:xfrm>
            <a:off x="332548" y="1891573"/>
            <a:ext cx="8424150" cy="3322551"/>
            <a:chOff x="332548" y="1891573"/>
            <a:chExt cx="8424150" cy="3322551"/>
          </a:xfrm>
        </p:grpSpPr>
        <p:sp>
          <p:nvSpPr>
            <p:cNvPr id="6" name="TextBox 5"/>
            <p:cNvSpPr txBox="1"/>
            <p:nvPr/>
          </p:nvSpPr>
          <p:spPr>
            <a:xfrm>
              <a:off x="2849583" y="2134816"/>
              <a:ext cx="946093" cy="369332"/>
            </a:xfrm>
            <a:prstGeom prst="rect">
              <a:avLst/>
            </a:prstGeom>
            <a:noFill/>
          </p:spPr>
          <p:txBody>
            <a:bodyPr wrap="none" rtlCol="0">
              <a:spAutoFit/>
            </a:bodyPr>
            <a:lstStyle/>
            <a:p>
              <a:r>
                <a:rPr lang="en-US" b="1" dirty="0" smtClean="0">
                  <a:solidFill>
                    <a:srgbClr val="5FB743"/>
                  </a:solidFill>
                  <a:latin typeface="Calibri Light" panose="020F0302020204030204" pitchFamily="34" charset="0"/>
                </a:rPr>
                <a:t>On-Duty</a:t>
              </a:r>
              <a:endParaRPr lang="en-US" b="1" dirty="0">
                <a:solidFill>
                  <a:srgbClr val="5FB743"/>
                </a:solidFill>
                <a:latin typeface="Calibri Light" panose="020F0302020204030204" pitchFamily="34" charset="0"/>
              </a:endParaRPr>
            </a:p>
          </p:txBody>
        </p:sp>
        <p:sp>
          <p:nvSpPr>
            <p:cNvPr id="8" name="TextBox 7"/>
            <p:cNvSpPr txBox="1"/>
            <p:nvPr/>
          </p:nvSpPr>
          <p:spPr>
            <a:xfrm>
              <a:off x="1604181" y="2140043"/>
              <a:ext cx="946093" cy="369332"/>
            </a:xfrm>
            <a:prstGeom prst="rect">
              <a:avLst/>
            </a:prstGeom>
            <a:noFill/>
          </p:spPr>
          <p:txBody>
            <a:bodyPr wrap="none" rtlCol="0">
              <a:spAutoFit/>
            </a:bodyPr>
            <a:lstStyle/>
            <a:p>
              <a:r>
                <a:rPr lang="en-US" b="1" dirty="0" smtClean="0">
                  <a:solidFill>
                    <a:srgbClr val="5FB743"/>
                  </a:solidFill>
                  <a:latin typeface="Calibri Light" panose="020F0302020204030204" pitchFamily="34" charset="0"/>
                </a:rPr>
                <a:t>On-Duty</a:t>
              </a:r>
              <a:endParaRPr lang="en-US" b="1" dirty="0">
                <a:solidFill>
                  <a:srgbClr val="5FB743"/>
                </a:solidFill>
                <a:latin typeface="Calibri Light" panose="020F0302020204030204" pitchFamily="34" charset="0"/>
              </a:endParaRPr>
            </a:p>
          </p:txBody>
        </p:sp>
        <p:sp>
          <p:nvSpPr>
            <p:cNvPr id="10" name="TextBox 9"/>
            <p:cNvSpPr txBox="1"/>
            <p:nvPr/>
          </p:nvSpPr>
          <p:spPr>
            <a:xfrm>
              <a:off x="343702" y="3291309"/>
              <a:ext cx="946093" cy="369332"/>
            </a:xfrm>
            <a:prstGeom prst="rect">
              <a:avLst/>
            </a:prstGeom>
            <a:noFill/>
          </p:spPr>
          <p:txBody>
            <a:bodyPr wrap="none" rtlCol="0">
              <a:spAutoFit/>
            </a:bodyPr>
            <a:lstStyle/>
            <a:p>
              <a:r>
                <a:rPr lang="en-US" b="1" dirty="0" smtClean="0">
                  <a:solidFill>
                    <a:srgbClr val="5FB743"/>
                  </a:solidFill>
                  <a:latin typeface="Calibri Light" panose="020F0302020204030204" pitchFamily="34" charset="0"/>
                </a:rPr>
                <a:t>On-Duty</a:t>
              </a:r>
              <a:endParaRPr lang="en-US" b="1" dirty="0">
                <a:solidFill>
                  <a:srgbClr val="5FB743"/>
                </a:solidFill>
                <a:latin typeface="Calibri Light" panose="020F0302020204030204" pitchFamily="34" charset="0"/>
              </a:endParaRPr>
            </a:p>
          </p:txBody>
        </p:sp>
        <p:grpSp>
          <p:nvGrpSpPr>
            <p:cNvPr id="9" name="Group 8"/>
            <p:cNvGrpSpPr/>
            <p:nvPr/>
          </p:nvGrpSpPr>
          <p:grpSpPr>
            <a:xfrm>
              <a:off x="363694" y="1891573"/>
              <a:ext cx="960328" cy="914400"/>
              <a:chOff x="351662" y="1867509"/>
              <a:chExt cx="960328" cy="914400"/>
            </a:xfrm>
          </p:grpSpPr>
          <p:sp>
            <p:nvSpPr>
              <p:cNvPr id="7" name="Octagon 6"/>
              <p:cNvSpPr/>
              <p:nvPr/>
            </p:nvSpPr>
            <p:spPr>
              <a:xfrm>
                <a:off x="390472" y="1867509"/>
                <a:ext cx="914400" cy="914400"/>
              </a:xfrm>
              <a:prstGeom prst="oct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351662" y="1996316"/>
                <a:ext cx="960328" cy="646331"/>
              </a:xfrm>
              <a:prstGeom prst="rect">
                <a:avLst/>
              </a:prstGeom>
              <a:noFill/>
            </p:spPr>
            <p:txBody>
              <a:bodyPr wrap="none" rtlCol="0">
                <a:spAutoFit/>
              </a:bodyPr>
              <a:lstStyle/>
              <a:p>
                <a:pPr algn="ctr"/>
                <a:r>
                  <a:rPr lang="en-US" b="1" dirty="0" smtClean="0">
                    <a:solidFill>
                      <a:schemeClr val="bg1"/>
                    </a:solidFill>
                    <a:latin typeface="Calibri Light" panose="020F0302020204030204" pitchFamily="34" charset="0"/>
                  </a:rPr>
                  <a:t>24 hrs</a:t>
                </a:r>
                <a:br>
                  <a:rPr lang="en-US" b="1" dirty="0" smtClean="0">
                    <a:solidFill>
                      <a:schemeClr val="bg1"/>
                    </a:solidFill>
                    <a:latin typeface="Calibri Light" panose="020F0302020204030204" pitchFamily="34" charset="0"/>
                  </a:rPr>
                </a:br>
                <a:r>
                  <a:rPr lang="en-US" b="1" dirty="0" smtClean="0">
                    <a:solidFill>
                      <a:schemeClr val="bg1"/>
                    </a:solidFill>
                    <a:latin typeface="Calibri Light" panose="020F0302020204030204" pitchFamily="34" charset="0"/>
                  </a:rPr>
                  <a:t>Off-Duty</a:t>
                </a:r>
                <a:endParaRPr lang="en-US" b="1" dirty="0">
                  <a:solidFill>
                    <a:schemeClr val="bg1"/>
                  </a:solidFill>
                  <a:latin typeface="Calibri Light" panose="020F0302020204030204" pitchFamily="34" charset="0"/>
                </a:endParaRPr>
              </a:p>
            </p:txBody>
          </p:sp>
        </p:grpSp>
        <p:grpSp>
          <p:nvGrpSpPr>
            <p:cNvPr id="14" name="Group 13"/>
            <p:cNvGrpSpPr/>
            <p:nvPr/>
          </p:nvGrpSpPr>
          <p:grpSpPr>
            <a:xfrm>
              <a:off x="332548" y="4299724"/>
              <a:ext cx="960328" cy="914400"/>
              <a:chOff x="-920831" y="1881070"/>
              <a:chExt cx="960328" cy="914400"/>
            </a:xfrm>
          </p:grpSpPr>
          <p:sp>
            <p:nvSpPr>
              <p:cNvPr id="15" name="Octagon 14"/>
              <p:cNvSpPr/>
              <p:nvPr/>
            </p:nvSpPr>
            <p:spPr>
              <a:xfrm>
                <a:off x="-909678" y="1881070"/>
                <a:ext cx="914400" cy="914400"/>
              </a:xfrm>
              <a:prstGeom prst="oct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920831" y="2015356"/>
                <a:ext cx="960328" cy="646331"/>
              </a:xfrm>
              <a:prstGeom prst="rect">
                <a:avLst/>
              </a:prstGeom>
              <a:noFill/>
            </p:spPr>
            <p:txBody>
              <a:bodyPr wrap="none" rtlCol="0">
                <a:spAutoFit/>
              </a:bodyPr>
              <a:lstStyle/>
              <a:p>
                <a:pPr algn="ctr"/>
                <a:r>
                  <a:rPr lang="en-US" b="1" dirty="0" smtClean="0">
                    <a:solidFill>
                      <a:schemeClr val="bg1"/>
                    </a:solidFill>
                    <a:latin typeface="Calibri Light" panose="020F0302020204030204" pitchFamily="34" charset="0"/>
                  </a:rPr>
                  <a:t>24 hrs</a:t>
                </a:r>
                <a:br>
                  <a:rPr lang="en-US" b="1" dirty="0" smtClean="0">
                    <a:solidFill>
                      <a:schemeClr val="bg1"/>
                    </a:solidFill>
                    <a:latin typeface="Calibri Light" panose="020F0302020204030204" pitchFamily="34" charset="0"/>
                  </a:rPr>
                </a:br>
                <a:r>
                  <a:rPr lang="en-US" b="1" dirty="0" smtClean="0">
                    <a:solidFill>
                      <a:schemeClr val="bg1"/>
                    </a:solidFill>
                    <a:latin typeface="Calibri Light" panose="020F0302020204030204" pitchFamily="34" charset="0"/>
                  </a:rPr>
                  <a:t>Off-Duty</a:t>
                </a:r>
                <a:endParaRPr lang="en-US" b="1" dirty="0">
                  <a:solidFill>
                    <a:schemeClr val="bg1"/>
                  </a:solidFill>
                  <a:latin typeface="Calibri Light" panose="020F0302020204030204" pitchFamily="34" charset="0"/>
                </a:endParaRPr>
              </a:p>
            </p:txBody>
          </p:sp>
        </p:grpSp>
        <p:sp>
          <p:nvSpPr>
            <p:cNvPr id="17" name="TextBox 16"/>
            <p:cNvSpPr txBox="1"/>
            <p:nvPr/>
          </p:nvSpPr>
          <p:spPr>
            <a:xfrm>
              <a:off x="5312046" y="2142832"/>
              <a:ext cx="946093" cy="369332"/>
            </a:xfrm>
            <a:prstGeom prst="rect">
              <a:avLst/>
            </a:prstGeom>
            <a:noFill/>
          </p:spPr>
          <p:txBody>
            <a:bodyPr wrap="none" rtlCol="0">
              <a:spAutoFit/>
            </a:bodyPr>
            <a:lstStyle/>
            <a:p>
              <a:r>
                <a:rPr lang="en-US" b="1" dirty="0" smtClean="0">
                  <a:solidFill>
                    <a:srgbClr val="5FB743"/>
                  </a:solidFill>
                  <a:latin typeface="Calibri Light" panose="020F0302020204030204" pitchFamily="34" charset="0"/>
                </a:rPr>
                <a:t>On-Duty</a:t>
              </a:r>
              <a:endParaRPr lang="en-US" b="1" dirty="0">
                <a:solidFill>
                  <a:srgbClr val="5FB743"/>
                </a:solidFill>
                <a:latin typeface="Calibri Light" panose="020F0302020204030204" pitchFamily="34" charset="0"/>
              </a:endParaRPr>
            </a:p>
          </p:txBody>
        </p:sp>
        <p:sp>
          <p:nvSpPr>
            <p:cNvPr id="18" name="TextBox 17"/>
            <p:cNvSpPr txBox="1"/>
            <p:nvPr/>
          </p:nvSpPr>
          <p:spPr>
            <a:xfrm>
              <a:off x="4066644" y="2148059"/>
              <a:ext cx="946093" cy="369332"/>
            </a:xfrm>
            <a:prstGeom prst="rect">
              <a:avLst/>
            </a:prstGeom>
            <a:noFill/>
          </p:spPr>
          <p:txBody>
            <a:bodyPr wrap="none" rtlCol="0">
              <a:spAutoFit/>
            </a:bodyPr>
            <a:lstStyle/>
            <a:p>
              <a:r>
                <a:rPr lang="en-US" b="1" dirty="0" smtClean="0">
                  <a:solidFill>
                    <a:srgbClr val="5FB743"/>
                  </a:solidFill>
                  <a:latin typeface="Calibri Light" panose="020F0302020204030204" pitchFamily="34" charset="0"/>
                </a:rPr>
                <a:t>On-Duty</a:t>
              </a:r>
              <a:endParaRPr lang="en-US" b="1" dirty="0">
                <a:solidFill>
                  <a:srgbClr val="5FB743"/>
                </a:solidFill>
                <a:latin typeface="Calibri Light" panose="020F0302020204030204" pitchFamily="34" charset="0"/>
              </a:endParaRPr>
            </a:p>
          </p:txBody>
        </p:sp>
        <p:sp>
          <p:nvSpPr>
            <p:cNvPr id="19" name="TextBox 18"/>
            <p:cNvSpPr txBox="1"/>
            <p:nvPr/>
          </p:nvSpPr>
          <p:spPr>
            <a:xfrm>
              <a:off x="7810605" y="2150848"/>
              <a:ext cx="946093" cy="369332"/>
            </a:xfrm>
            <a:prstGeom prst="rect">
              <a:avLst/>
            </a:prstGeom>
            <a:noFill/>
          </p:spPr>
          <p:txBody>
            <a:bodyPr wrap="none" rtlCol="0">
              <a:spAutoFit/>
            </a:bodyPr>
            <a:lstStyle/>
            <a:p>
              <a:r>
                <a:rPr lang="en-US" b="1" dirty="0" smtClean="0">
                  <a:solidFill>
                    <a:srgbClr val="5FB743"/>
                  </a:solidFill>
                  <a:latin typeface="Calibri Light" panose="020F0302020204030204" pitchFamily="34" charset="0"/>
                </a:rPr>
                <a:t>On-Duty</a:t>
              </a:r>
              <a:endParaRPr lang="en-US" b="1" dirty="0">
                <a:solidFill>
                  <a:srgbClr val="5FB743"/>
                </a:solidFill>
                <a:latin typeface="Calibri Light" panose="020F0302020204030204" pitchFamily="34" charset="0"/>
              </a:endParaRPr>
            </a:p>
          </p:txBody>
        </p:sp>
        <p:sp>
          <p:nvSpPr>
            <p:cNvPr id="20" name="TextBox 19"/>
            <p:cNvSpPr txBox="1"/>
            <p:nvPr/>
          </p:nvSpPr>
          <p:spPr>
            <a:xfrm>
              <a:off x="6565203" y="2156075"/>
              <a:ext cx="946093" cy="369332"/>
            </a:xfrm>
            <a:prstGeom prst="rect">
              <a:avLst/>
            </a:prstGeom>
            <a:noFill/>
          </p:spPr>
          <p:txBody>
            <a:bodyPr wrap="none" rtlCol="0">
              <a:spAutoFit/>
            </a:bodyPr>
            <a:lstStyle/>
            <a:p>
              <a:r>
                <a:rPr lang="en-US" b="1" dirty="0" smtClean="0">
                  <a:solidFill>
                    <a:srgbClr val="5FB743"/>
                  </a:solidFill>
                  <a:latin typeface="Calibri Light" panose="020F0302020204030204" pitchFamily="34" charset="0"/>
                </a:rPr>
                <a:t>On-Duty</a:t>
              </a:r>
              <a:endParaRPr lang="en-US" b="1" dirty="0">
                <a:solidFill>
                  <a:srgbClr val="5FB743"/>
                </a:solidFill>
                <a:latin typeface="Calibri Light" panose="020F0302020204030204" pitchFamily="34" charset="0"/>
              </a:endParaRPr>
            </a:p>
          </p:txBody>
        </p:sp>
        <p:sp>
          <p:nvSpPr>
            <p:cNvPr id="21" name="TextBox 20"/>
            <p:cNvSpPr txBox="1"/>
            <p:nvPr/>
          </p:nvSpPr>
          <p:spPr>
            <a:xfrm>
              <a:off x="2849583" y="3299391"/>
              <a:ext cx="946093" cy="369332"/>
            </a:xfrm>
            <a:prstGeom prst="rect">
              <a:avLst/>
            </a:prstGeom>
            <a:noFill/>
          </p:spPr>
          <p:txBody>
            <a:bodyPr wrap="none" rtlCol="0">
              <a:spAutoFit/>
            </a:bodyPr>
            <a:lstStyle/>
            <a:p>
              <a:r>
                <a:rPr lang="en-US" b="1" dirty="0" smtClean="0">
                  <a:solidFill>
                    <a:srgbClr val="5FB743"/>
                  </a:solidFill>
                  <a:latin typeface="Calibri Light" panose="020F0302020204030204" pitchFamily="34" charset="0"/>
                </a:rPr>
                <a:t>On-Duty</a:t>
              </a:r>
              <a:endParaRPr lang="en-US" b="1" dirty="0">
                <a:solidFill>
                  <a:srgbClr val="5FB743"/>
                </a:solidFill>
                <a:latin typeface="Calibri Light" panose="020F0302020204030204" pitchFamily="34" charset="0"/>
              </a:endParaRPr>
            </a:p>
          </p:txBody>
        </p:sp>
        <p:sp>
          <p:nvSpPr>
            <p:cNvPr id="22" name="TextBox 21"/>
            <p:cNvSpPr txBox="1"/>
            <p:nvPr/>
          </p:nvSpPr>
          <p:spPr>
            <a:xfrm>
              <a:off x="1604181" y="3304618"/>
              <a:ext cx="946093" cy="369332"/>
            </a:xfrm>
            <a:prstGeom prst="rect">
              <a:avLst/>
            </a:prstGeom>
            <a:noFill/>
          </p:spPr>
          <p:txBody>
            <a:bodyPr wrap="none" rtlCol="0">
              <a:spAutoFit/>
            </a:bodyPr>
            <a:lstStyle/>
            <a:p>
              <a:r>
                <a:rPr lang="en-US" b="1" dirty="0" smtClean="0">
                  <a:solidFill>
                    <a:srgbClr val="5FB743"/>
                  </a:solidFill>
                  <a:latin typeface="Calibri Light" panose="020F0302020204030204" pitchFamily="34" charset="0"/>
                </a:rPr>
                <a:t>On-Duty</a:t>
              </a:r>
              <a:endParaRPr lang="en-US" b="1" dirty="0">
                <a:solidFill>
                  <a:srgbClr val="5FB743"/>
                </a:solidFill>
                <a:latin typeface="Calibri Light" panose="020F0302020204030204" pitchFamily="34" charset="0"/>
              </a:endParaRPr>
            </a:p>
          </p:txBody>
        </p:sp>
        <p:sp>
          <p:nvSpPr>
            <p:cNvPr id="23" name="TextBox 22"/>
            <p:cNvSpPr txBox="1"/>
            <p:nvPr/>
          </p:nvSpPr>
          <p:spPr>
            <a:xfrm>
              <a:off x="5312046" y="3307407"/>
              <a:ext cx="946093" cy="369332"/>
            </a:xfrm>
            <a:prstGeom prst="rect">
              <a:avLst/>
            </a:prstGeom>
            <a:noFill/>
          </p:spPr>
          <p:txBody>
            <a:bodyPr wrap="none" rtlCol="0">
              <a:spAutoFit/>
            </a:bodyPr>
            <a:lstStyle/>
            <a:p>
              <a:r>
                <a:rPr lang="en-US" b="1" dirty="0" smtClean="0">
                  <a:solidFill>
                    <a:srgbClr val="5FB743"/>
                  </a:solidFill>
                  <a:latin typeface="Calibri Light" panose="020F0302020204030204" pitchFamily="34" charset="0"/>
                </a:rPr>
                <a:t>On-Duty</a:t>
              </a:r>
              <a:endParaRPr lang="en-US" b="1" dirty="0">
                <a:solidFill>
                  <a:srgbClr val="5FB743"/>
                </a:solidFill>
                <a:latin typeface="Calibri Light" panose="020F0302020204030204" pitchFamily="34" charset="0"/>
              </a:endParaRPr>
            </a:p>
          </p:txBody>
        </p:sp>
        <p:sp>
          <p:nvSpPr>
            <p:cNvPr id="24" name="TextBox 23"/>
            <p:cNvSpPr txBox="1"/>
            <p:nvPr/>
          </p:nvSpPr>
          <p:spPr>
            <a:xfrm>
              <a:off x="4066644" y="3312634"/>
              <a:ext cx="946093" cy="369332"/>
            </a:xfrm>
            <a:prstGeom prst="rect">
              <a:avLst/>
            </a:prstGeom>
            <a:noFill/>
          </p:spPr>
          <p:txBody>
            <a:bodyPr wrap="none" rtlCol="0">
              <a:spAutoFit/>
            </a:bodyPr>
            <a:lstStyle/>
            <a:p>
              <a:r>
                <a:rPr lang="en-US" b="1" dirty="0" smtClean="0">
                  <a:solidFill>
                    <a:srgbClr val="5FB743"/>
                  </a:solidFill>
                  <a:latin typeface="Calibri Light" panose="020F0302020204030204" pitchFamily="34" charset="0"/>
                </a:rPr>
                <a:t>On-Duty</a:t>
              </a:r>
              <a:endParaRPr lang="en-US" b="1" dirty="0">
                <a:solidFill>
                  <a:srgbClr val="5FB743"/>
                </a:solidFill>
                <a:latin typeface="Calibri Light" panose="020F0302020204030204" pitchFamily="34" charset="0"/>
              </a:endParaRPr>
            </a:p>
          </p:txBody>
        </p:sp>
        <p:sp>
          <p:nvSpPr>
            <p:cNvPr id="25" name="TextBox 24"/>
            <p:cNvSpPr txBox="1"/>
            <p:nvPr/>
          </p:nvSpPr>
          <p:spPr>
            <a:xfrm>
              <a:off x="7810605" y="3315423"/>
              <a:ext cx="946093" cy="369332"/>
            </a:xfrm>
            <a:prstGeom prst="rect">
              <a:avLst/>
            </a:prstGeom>
            <a:noFill/>
          </p:spPr>
          <p:txBody>
            <a:bodyPr wrap="none" rtlCol="0">
              <a:spAutoFit/>
            </a:bodyPr>
            <a:lstStyle/>
            <a:p>
              <a:r>
                <a:rPr lang="en-US" b="1" dirty="0" smtClean="0">
                  <a:solidFill>
                    <a:srgbClr val="5FB743"/>
                  </a:solidFill>
                  <a:latin typeface="Calibri Light" panose="020F0302020204030204" pitchFamily="34" charset="0"/>
                </a:rPr>
                <a:t>On-Duty</a:t>
              </a:r>
              <a:endParaRPr lang="en-US" b="1" dirty="0">
                <a:solidFill>
                  <a:srgbClr val="5FB743"/>
                </a:solidFill>
                <a:latin typeface="Calibri Light" panose="020F0302020204030204" pitchFamily="34" charset="0"/>
              </a:endParaRPr>
            </a:p>
          </p:txBody>
        </p:sp>
        <p:sp>
          <p:nvSpPr>
            <p:cNvPr id="26" name="TextBox 25"/>
            <p:cNvSpPr txBox="1"/>
            <p:nvPr/>
          </p:nvSpPr>
          <p:spPr>
            <a:xfrm>
              <a:off x="6565203" y="3320650"/>
              <a:ext cx="946093" cy="369332"/>
            </a:xfrm>
            <a:prstGeom prst="rect">
              <a:avLst/>
            </a:prstGeom>
            <a:noFill/>
          </p:spPr>
          <p:txBody>
            <a:bodyPr wrap="none" rtlCol="0">
              <a:spAutoFit/>
            </a:bodyPr>
            <a:lstStyle/>
            <a:p>
              <a:r>
                <a:rPr lang="en-US" b="1" dirty="0" smtClean="0">
                  <a:solidFill>
                    <a:srgbClr val="5FB743"/>
                  </a:solidFill>
                  <a:latin typeface="Calibri Light" panose="020F0302020204030204" pitchFamily="34" charset="0"/>
                </a:rPr>
                <a:t>On-Duty</a:t>
              </a:r>
              <a:endParaRPr lang="en-US" b="1" dirty="0">
                <a:solidFill>
                  <a:srgbClr val="5FB743"/>
                </a:solidFill>
                <a:latin typeface="Calibri Light" panose="020F0302020204030204" pitchFamily="34" charset="0"/>
              </a:endParaRPr>
            </a:p>
          </p:txBody>
        </p:sp>
        <p:sp>
          <p:nvSpPr>
            <p:cNvPr id="27" name="TextBox 26"/>
            <p:cNvSpPr txBox="1"/>
            <p:nvPr/>
          </p:nvSpPr>
          <p:spPr>
            <a:xfrm>
              <a:off x="1632522" y="4572258"/>
              <a:ext cx="946093" cy="369332"/>
            </a:xfrm>
            <a:prstGeom prst="rect">
              <a:avLst/>
            </a:prstGeom>
            <a:noFill/>
          </p:spPr>
          <p:txBody>
            <a:bodyPr wrap="none" rtlCol="0">
              <a:spAutoFit/>
            </a:bodyPr>
            <a:lstStyle/>
            <a:p>
              <a:r>
                <a:rPr lang="en-US" b="1" dirty="0" smtClean="0">
                  <a:solidFill>
                    <a:srgbClr val="5FB743"/>
                  </a:solidFill>
                  <a:latin typeface="Calibri Light" panose="020F0302020204030204" pitchFamily="34" charset="0"/>
                </a:rPr>
                <a:t>On-Duty</a:t>
              </a:r>
              <a:endParaRPr lang="en-US" b="1" dirty="0">
                <a:solidFill>
                  <a:srgbClr val="5FB743"/>
                </a:solidFill>
                <a:latin typeface="Calibri Light" panose="020F0302020204030204" pitchFamily="34" charset="0"/>
              </a:endParaRPr>
            </a:p>
          </p:txBody>
        </p:sp>
        <p:sp>
          <p:nvSpPr>
            <p:cNvPr id="28" name="TextBox 27"/>
            <p:cNvSpPr txBox="1"/>
            <p:nvPr/>
          </p:nvSpPr>
          <p:spPr>
            <a:xfrm>
              <a:off x="2849583" y="4572258"/>
              <a:ext cx="946093" cy="369332"/>
            </a:xfrm>
            <a:prstGeom prst="rect">
              <a:avLst/>
            </a:prstGeom>
            <a:noFill/>
          </p:spPr>
          <p:txBody>
            <a:bodyPr wrap="none" rtlCol="0">
              <a:spAutoFit/>
            </a:bodyPr>
            <a:lstStyle/>
            <a:p>
              <a:r>
                <a:rPr lang="en-US" b="1" dirty="0" smtClean="0">
                  <a:solidFill>
                    <a:srgbClr val="5FB743"/>
                  </a:solidFill>
                  <a:latin typeface="Calibri Light" panose="020F0302020204030204" pitchFamily="34" charset="0"/>
                </a:rPr>
                <a:t>On-Duty</a:t>
              </a:r>
              <a:endParaRPr lang="en-US" b="1" dirty="0">
                <a:solidFill>
                  <a:srgbClr val="5FB743"/>
                </a:solidFill>
                <a:latin typeface="Calibri Light" panose="020F0302020204030204" pitchFamily="34" charset="0"/>
              </a:endParaRPr>
            </a:p>
          </p:txBody>
        </p:sp>
        <p:sp>
          <p:nvSpPr>
            <p:cNvPr id="29" name="TextBox 28"/>
            <p:cNvSpPr txBox="1"/>
            <p:nvPr/>
          </p:nvSpPr>
          <p:spPr>
            <a:xfrm>
              <a:off x="5312046" y="4580274"/>
              <a:ext cx="946093" cy="369332"/>
            </a:xfrm>
            <a:prstGeom prst="rect">
              <a:avLst/>
            </a:prstGeom>
            <a:noFill/>
          </p:spPr>
          <p:txBody>
            <a:bodyPr wrap="none" rtlCol="0">
              <a:spAutoFit/>
            </a:bodyPr>
            <a:lstStyle/>
            <a:p>
              <a:r>
                <a:rPr lang="en-US" b="1" dirty="0" smtClean="0">
                  <a:solidFill>
                    <a:srgbClr val="5FB743"/>
                  </a:solidFill>
                  <a:latin typeface="Calibri Light" panose="020F0302020204030204" pitchFamily="34" charset="0"/>
                </a:rPr>
                <a:t>On-Duty</a:t>
              </a:r>
              <a:endParaRPr lang="en-US" b="1" dirty="0">
                <a:solidFill>
                  <a:srgbClr val="5FB743"/>
                </a:solidFill>
                <a:latin typeface="Calibri Light" panose="020F0302020204030204" pitchFamily="34" charset="0"/>
              </a:endParaRPr>
            </a:p>
          </p:txBody>
        </p:sp>
        <p:sp>
          <p:nvSpPr>
            <p:cNvPr id="30" name="TextBox 29"/>
            <p:cNvSpPr txBox="1"/>
            <p:nvPr/>
          </p:nvSpPr>
          <p:spPr>
            <a:xfrm>
              <a:off x="4066644" y="4585501"/>
              <a:ext cx="946093" cy="369332"/>
            </a:xfrm>
            <a:prstGeom prst="rect">
              <a:avLst/>
            </a:prstGeom>
            <a:noFill/>
          </p:spPr>
          <p:txBody>
            <a:bodyPr wrap="none" rtlCol="0">
              <a:spAutoFit/>
            </a:bodyPr>
            <a:lstStyle/>
            <a:p>
              <a:r>
                <a:rPr lang="en-US" b="1" dirty="0" smtClean="0">
                  <a:solidFill>
                    <a:srgbClr val="5FB743"/>
                  </a:solidFill>
                  <a:latin typeface="Calibri Light" panose="020F0302020204030204" pitchFamily="34" charset="0"/>
                </a:rPr>
                <a:t>On-Duty</a:t>
              </a:r>
              <a:endParaRPr lang="en-US" b="1" dirty="0">
                <a:solidFill>
                  <a:srgbClr val="5FB743"/>
                </a:solidFill>
                <a:latin typeface="Calibri Light" panose="020F0302020204030204" pitchFamily="34" charset="0"/>
              </a:endParaRPr>
            </a:p>
          </p:txBody>
        </p:sp>
        <p:sp>
          <p:nvSpPr>
            <p:cNvPr id="31" name="TextBox 30"/>
            <p:cNvSpPr txBox="1"/>
            <p:nvPr/>
          </p:nvSpPr>
          <p:spPr>
            <a:xfrm>
              <a:off x="7810605" y="4588290"/>
              <a:ext cx="946093" cy="369332"/>
            </a:xfrm>
            <a:prstGeom prst="rect">
              <a:avLst/>
            </a:prstGeom>
            <a:noFill/>
          </p:spPr>
          <p:txBody>
            <a:bodyPr wrap="none" rtlCol="0">
              <a:spAutoFit/>
            </a:bodyPr>
            <a:lstStyle/>
            <a:p>
              <a:r>
                <a:rPr lang="en-US" b="1" dirty="0" smtClean="0">
                  <a:solidFill>
                    <a:srgbClr val="5FB743"/>
                  </a:solidFill>
                  <a:latin typeface="Calibri Light" panose="020F0302020204030204" pitchFamily="34" charset="0"/>
                </a:rPr>
                <a:t>On-Duty</a:t>
              </a:r>
              <a:endParaRPr lang="en-US" b="1" dirty="0">
                <a:solidFill>
                  <a:srgbClr val="5FB743"/>
                </a:solidFill>
                <a:latin typeface="Calibri Light" panose="020F0302020204030204" pitchFamily="34" charset="0"/>
              </a:endParaRPr>
            </a:p>
          </p:txBody>
        </p:sp>
        <p:sp>
          <p:nvSpPr>
            <p:cNvPr id="32" name="TextBox 31"/>
            <p:cNvSpPr txBox="1"/>
            <p:nvPr/>
          </p:nvSpPr>
          <p:spPr>
            <a:xfrm>
              <a:off x="6565203" y="4593517"/>
              <a:ext cx="946093" cy="369332"/>
            </a:xfrm>
            <a:prstGeom prst="rect">
              <a:avLst/>
            </a:prstGeom>
            <a:noFill/>
          </p:spPr>
          <p:txBody>
            <a:bodyPr wrap="none" rtlCol="0">
              <a:spAutoFit/>
            </a:bodyPr>
            <a:lstStyle/>
            <a:p>
              <a:r>
                <a:rPr lang="en-US" b="1" dirty="0" smtClean="0">
                  <a:solidFill>
                    <a:srgbClr val="5FB743"/>
                  </a:solidFill>
                  <a:latin typeface="Calibri Light" panose="020F0302020204030204" pitchFamily="34" charset="0"/>
                </a:rPr>
                <a:t>On-Duty</a:t>
              </a:r>
              <a:endParaRPr lang="en-US" b="1" dirty="0">
                <a:solidFill>
                  <a:srgbClr val="5FB743"/>
                </a:solidFill>
                <a:latin typeface="Calibri Light" panose="020F0302020204030204" pitchFamily="34" charset="0"/>
              </a:endParaRPr>
            </a:p>
          </p:txBody>
        </p:sp>
      </p:grpSp>
    </p:spTree>
    <p:custDataLst>
      <p:tags r:id="rId1"/>
    </p:custDataLst>
    <p:extLst>
      <p:ext uri="{BB962C8B-B14F-4D97-AF65-F5344CB8AC3E}">
        <p14:creationId xmlns:p14="http://schemas.microsoft.com/office/powerpoint/2010/main" val="334345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Off Duty Time Deferrals</a:t>
            </a:r>
            <a:endParaRPr lang="en-CA" b="1" dirty="0"/>
          </a:p>
        </p:txBody>
      </p:sp>
      <p:sp>
        <p:nvSpPr>
          <p:cNvPr id="3" name="Content Placeholder 2"/>
          <p:cNvSpPr>
            <a:spLocks noGrp="1"/>
          </p:cNvSpPr>
          <p:nvPr>
            <p:ph sz="quarter" idx="11"/>
          </p:nvPr>
        </p:nvSpPr>
        <p:spPr/>
        <p:txBody>
          <a:bodyPr/>
          <a:lstStyle/>
          <a:p>
            <a:pPr marL="0" indent="0" defTabSz="457200">
              <a:lnSpc>
                <a:spcPct val="107000"/>
              </a:lnSpc>
              <a:spcAft>
                <a:spcPts val="800"/>
              </a:spcAft>
              <a:buNone/>
            </a:pPr>
            <a:r>
              <a:rPr lang="en-US" altLang="en-US" sz="3500" dirty="0">
                <a:latin typeface="Calibri Light" panose="020F0302020204030204" pitchFamily="34" charset="0"/>
              </a:rPr>
              <a:t> </a:t>
            </a:r>
            <a:endParaRPr lang="en-US" altLang="en-US" dirty="0" smtClean="0">
              <a:latin typeface="Calibri Light" panose="020F0302020204030204" pitchFamily="34" charset="0"/>
            </a:endParaRPr>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628650" y="1254369"/>
            <a:ext cx="7886700" cy="475956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29889744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HoS Limit </a:t>
            </a:r>
            <a:r>
              <a:rPr lang="en-CA" dirty="0" smtClean="0"/>
              <a:t>Exemptions and Overtime</a:t>
            </a:r>
            <a:endParaRPr lang="en-CA" dirty="0"/>
          </a:p>
        </p:txBody>
      </p:sp>
      <p:sp>
        <p:nvSpPr>
          <p:cNvPr id="3" name="Content Placeholder 2"/>
          <p:cNvSpPr>
            <a:spLocks noGrp="1"/>
          </p:cNvSpPr>
          <p:nvPr>
            <p:ph sz="quarter" idx="11"/>
          </p:nvPr>
        </p:nvSpPr>
        <p:spPr/>
        <p:txBody>
          <a:bodyPr/>
          <a:lstStyle/>
          <a:p>
            <a:pPr marL="0" indent="0">
              <a:buClr>
                <a:schemeClr val="accent1"/>
              </a:buClr>
              <a:buNone/>
            </a:pPr>
            <a:r>
              <a:rPr lang="en-CA" dirty="0">
                <a:solidFill>
                  <a:schemeClr val="tx1">
                    <a:lumMod val="75000"/>
                    <a:lumOff val="25000"/>
                  </a:schemeClr>
                </a:solidFill>
              </a:rPr>
              <a:t>HoS can be extended in the following situations:</a:t>
            </a:r>
          </a:p>
          <a:p>
            <a:pPr lvl="0">
              <a:buClr>
                <a:schemeClr val="accent1"/>
              </a:buClr>
            </a:pPr>
            <a:r>
              <a:rPr lang="en-CA" sz="2400" dirty="0">
                <a:solidFill>
                  <a:schemeClr val="tx1">
                    <a:lumMod val="75000"/>
                    <a:lumOff val="25000"/>
                  </a:schemeClr>
                </a:solidFill>
              </a:rPr>
              <a:t>Emergencies </a:t>
            </a:r>
            <a:endParaRPr lang="en-CA" sz="2400" dirty="0" smtClean="0">
              <a:solidFill>
                <a:schemeClr val="tx1">
                  <a:lumMod val="75000"/>
                  <a:lumOff val="25000"/>
                </a:schemeClr>
              </a:solidFill>
            </a:endParaRPr>
          </a:p>
          <a:p>
            <a:pPr lvl="0">
              <a:buClr>
                <a:schemeClr val="accent1"/>
              </a:buClr>
            </a:pPr>
            <a:r>
              <a:rPr lang="en-CA" sz="2400" dirty="0" smtClean="0">
                <a:solidFill>
                  <a:schemeClr val="tx1">
                    <a:lumMod val="75000"/>
                    <a:lumOff val="25000"/>
                  </a:schemeClr>
                </a:solidFill>
              </a:rPr>
              <a:t>Adverse </a:t>
            </a:r>
            <a:r>
              <a:rPr lang="en-CA" sz="2400" dirty="0">
                <a:solidFill>
                  <a:schemeClr val="tx1">
                    <a:lumMod val="75000"/>
                    <a:lumOff val="25000"/>
                  </a:schemeClr>
                </a:solidFill>
              </a:rPr>
              <a:t>Driving </a:t>
            </a:r>
            <a:r>
              <a:rPr lang="en-CA" sz="2400" dirty="0" smtClean="0">
                <a:solidFill>
                  <a:schemeClr val="tx1">
                    <a:lumMod val="75000"/>
                    <a:lumOff val="25000"/>
                  </a:schemeClr>
                </a:solidFill>
              </a:rPr>
              <a:t>Conditions</a:t>
            </a:r>
          </a:p>
          <a:p>
            <a:pPr lvl="1">
              <a:buClr>
                <a:schemeClr val="accent1"/>
              </a:buClr>
            </a:pPr>
            <a:r>
              <a:rPr lang="en-CA" sz="2000" dirty="0">
                <a:solidFill>
                  <a:schemeClr val="tx1">
                    <a:lumMod val="75000"/>
                    <a:lumOff val="25000"/>
                  </a:schemeClr>
                </a:solidFill>
              </a:rPr>
              <a:t>N</a:t>
            </a:r>
            <a:r>
              <a:rPr lang="en-CA" sz="2000" dirty="0" smtClean="0">
                <a:solidFill>
                  <a:schemeClr val="tx1">
                    <a:lumMod val="75000"/>
                    <a:lumOff val="25000"/>
                  </a:schemeClr>
                </a:solidFill>
              </a:rPr>
              <a:t>ot extended more than 2 hours</a:t>
            </a:r>
          </a:p>
          <a:p>
            <a:pPr lvl="0">
              <a:buClr>
                <a:schemeClr val="accent1"/>
              </a:buClr>
            </a:pPr>
            <a:r>
              <a:rPr lang="en-CA" sz="2400" dirty="0" smtClean="0">
                <a:solidFill>
                  <a:schemeClr val="tx1">
                    <a:lumMod val="75000"/>
                    <a:lumOff val="25000"/>
                  </a:schemeClr>
                </a:solidFill>
              </a:rPr>
              <a:t>Winter Road Permits</a:t>
            </a:r>
          </a:p>
          <a:p>
            <a:pPr marL="0" indent="0">
              <a:buClr>
                <a:schemeClr val="accent1"/>
              </a:buClr>
              <a:buNone/>
            </a:pPr>
            <a:r>
              <a:rPr lang="en-CA" dirty="0" smtClean="0">
                <a:solidFill>
                  <a:schemeClr val="tx1">
                    <a:lumMod val="75000"/>
                    <a:lumOff val="25000"/>
                  </a:schemeClr>
                </a:solidFill>
              </a:rPr>
              <a:t>Overtime requirements vary due to your employer’s policy on:</a:t>
            </a:r>
            <a:endParaRPr lang="en-CA" dirty="0">
              <a:solidFill>
                <a:schemeClr val="tx1">
                  <a:lumMod val="75000"/>
                  <a:lumOff val="25000"/>
                </a:schemeClr>
              </a:solidFill>
            </a:endParaRPr>
          </a:p>
          <a:p>
            <a:pPr lvl="0">
              <a:buClr>
                <a:schemeClr val="accent1"/>
              </a:buClr>
            </a:pPr>
            <a:r>
              <a:rPr lang="en-CA" sz="2400" dirty="0" smtClean="0">
                <a:solidFill>
                  <a:schemeClr val="tx1">
                    <a:lumMod val="75000"/>
                    <a:lumOff val="25000"/>
                  </a:schemeClr>
                </a:solidFill>
              </a:rPr>
              <a:t>Mileage</a:t>
            </a:r>
            <a:endParaRPr lang="en-CA" sz="2400" dirty="0">
              <a:solidFill>
                <a:schemeClr val="tx1">
                  <a:lumMod val="75000"/>
                  <a:lumOff val="25000"/>
                </a:schemeClr>
              </a:solidFill>
            </a:endParaRPr>
          </a:p>
          <a:p>
            <a:pPr lvl="0">
              <a:buClr>
                <a:schemeClr val="accent1"/>
              </a:buClr>
            </a:pPr>
            <a:r>
              <a:rPr lang="en-CA" sz="2400" dirty="0" smtClean="0">
                <a:solidFill>
                  <a:schemeClr val="tx1">
                    <a:lumMod val="75000"/>
                    <a:lumOff val="25000"/>
                  </a:schemeClr>
                </a:solidFill>
              </a:rPr>
              <a:t>Hours of Service</a:t>
            </a:r>
            <a:endParaRPr lang="en-CA" sz="2400" dirty="0">
              <a:solidFill>
                <a:schemeClr val="tx1">
                  <a:lumMod val="75000"/>
                  <a:lumOff val="25000"/>
                </a:schemeClr>
              </a:solidFill>
            </a:endParaRPr>
          </a:p>
          <a:p>
            <a:pPr lvl="0">
              <a:buClr>
                <a:schemeClr val="accent1"/>
              </a:buClr>
            </a:pPr>
            <a:endParaRPr lang="en-CA"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9063853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66205" y="2149475"/>
            <a:ext cx="7886700" cy="3100388"/>
          </a:xfrm>
          <a:prstGeom prst="rect">
            <a:avLst/>
          </a:prstGeom>
        </p:spPr>
        <p:txBody>
          <a:bodyPr/>
          <a:lstStyle/>
          <a:p>
            <a:pPr marL="0" indent="0">
              <a:buNone/>
            </a:pPr>
            <a:r>
              <a:rPr lang="en-US" dirty="0">
                <a:solidFill>
                  <a:schemeClr val="tx1">
                    <a:lumMod val="75000"/>
                    <a:lumOff val="25000"/>
                  </a:schemeClr>
                </a:solidFill>
                <a:latin typeface="Calibri Light" panose="020F0302020204030204" pitchFamily="34" charset="0"/>
              </a:rPr>
              <a:t>After completing this section, you should be able to:</a:t>
            </a:r>
          </a:p>
          <a:p>
            <a:r>
              <a:rPr lang="en-US" sz="2400" dirty="0" smtClean="0">
                <a:solidFill>
                  <a:schemeClr val="tx1">
                    <a:lumMod val="75000"/>
                    <a:lumOff val="25000"/>
                  </a:schemeClr>
                </a:solidFill>
                <a:latin typeface="Calibri Light" panose="020F0302020204030204" pitchFamily="34" charset="0"/>
              </a:rPr>
              <a:t>Maintain </a:t>
            </a:r>
            <a:r>
              <a:rPr lang="en-US" sz="2400" dirty="0">
                <a:solidFill>
                  <a:schemeClr val="tx1">
                    <a:lumMod val="75000"/>
                    <a:lumOff val="25000"/>
                  </a:schemeClr>
                </a:solidFill>
                <a:latin typeface="Calibri Light" panose="020F0302020204030204" pitchFamily="34" charset="0"/>
              </a:rPr>
              <a:t>a complete, legible, and accurate driver’s daily log (in a written or electronic format) that fully complies with the regulations</a:t>
            </a:r>
          </a:p>
          <a:p>
            <a:r>
              <a:rPr lang="en-US" sz="2400" dirty="0" smtClean="0">
                <a:solidFill>
                  <a:schemeClr val="tx1">
                    <a:lumMod val="75000"/>
                    <a:lumOff val="25000"/>
                  </a:schemeClr>
                </a:solidFill>
                <a:latin typeface="Calibri Light" panose="020F0302020204030204" pitchFamily="34" charset="0"/>
              </a:rPr>
              <a:t>Explain </a:t>
            </a:r>
            <a:r>
              <a:rPr lang="en-US" sz="2400" dirty="0">
                <a:solidFill>
                  <a:schemeClr val="tx1">
                    <a:lumMod val="75000"/>
                    <a:lumOff val="25000"/>
                  </a:schemeClr>
                </a:solidFill>
                <a:latin typeface="Calibri Light" panose="020F0302020204030204" pitchFamily="34" charset="0"/>
              </a:rPr>
              <a:t>that the “home terminal” is determined by the employer and is normally associated with the location where a worker begins to drive a commercial vehicle</a:t>
            </a:r>
          </a:p>
        </p:txBody>
      </p:sp>
      <p:sp>
        <p:nvSpPr>
          <p:cNvPr id="2" name="Title 1"/>
          <p:cNvSpPr>
            <a:spLocks noGrp="1"/>
          </p:cNvSpPr>
          <p:nvPr>
            <p:ph type="title" idx="4294967295"/>
          </p:nvPr>
        </p:nvSpPr>
        <p:spPr>
          <a:xfrm>
            <a:off x="324092" y="1581150"/>
            <a:ext cx="3289300" cy="568325"/>
          </a:xfrm>
          <a:prstGeom prst="rect">
            <a:avLst/>
          </a:prstGeom>
        </p:spPr>
        <p:txBody>
          <a:bodyPr/>
          <a:lstStyle/>
          <a:p>
            <a:r>
              <a:rPr lang="en-US" dirty="0" smtClean="0">
                <a:latin typeface="Calibri Light" panose="020F0302020204030204" pitchFamily="34" charset="0"/>
              </a:rPr>
              <a:t>Log Books</a:t>
            </a:r>
            <a:endParaRPr lang="en-US" dirty="0">
              <a:latin typeface="Calibri Light" panose="020F0302020204030204" pitchFamily="34" charset="0"/>
            </a:endParaRPr>
          </a:p>
        </p:txBody>
      </p:sp>
    </p:spTree>
    <p:custDataLst>
      <p:tags r:id="rId1"/>
    </p:custDataLst>
    <p:extLst>
      <p:ext uri="{BB962C8B-B14F-4D97-AF65-F5344CB8AC3E}">
        <p14:creationId xmlns:p14="http://schemas.microsoft.com/office/powerpoint/2010/main" val="40903083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Daily Logs</a:t>
            </a:r>
            <a:endParaRPr lang="en-CA" b="1" dirty="0"/>
          </a:p>
        </p:txBody>
      </p:sp>
      <p:sp>
        <p:nvSpPr>
          <p:cNvPr id="3" name="Content Placeholder 2"/>
          <p:cNvSpPr>
            <a:spLocks noGrp="1"/>
          </p:cNvSpPr>
          <p:nvPr>
            <p:ph sz="quarter" idx="11"/>
          </p:nvPr>
        </p:nvSpPr>
        <p:spPr>
          <a:xfrm>
            <a:off x="559860" y="934821"/>
            <a:ext cx="7886700" cy="5244306"/>
          </a:xfrm>
        </p:spPr>
        <p:txBody>
          <a:bodyPr/>
          <a:lstStyle/>
          <a:p>
            <a:pPr marL="0" indent="0" defTabSz="457200">
              <a:lnSpc>
                <a:spcPct val="100000"/>
              </a:lnSpc>
              <a:spcBef>
                <a:spcPts val="0"/>
              </a:spcBef>
              <a:spcAft>
                <a:spcPts val="800"/>
              </a:spcAft>
              <a:buClr>
                <a:schemeClr val="accent1"/>
              </a:buClr>
              <a:buNone/>
            </a:pPr>
            <a:r>
              <a:rPr lang="en-US" altLang="en-US" dirty="0" smtClean="0">
                <a:solidFill>
                  <a:schemeClr val="tx1">
                    <a:lumMod val="75000"/>
                    <a:lumOff val="25000"/>
                  </a:schemeClr>
                </a:solidFill>
              </a:rPr>
              <a:t>Information required:</a:t>
            </a:r>
          </a:p>
          <a:p>
            <a:pPr defTabSz="457200">
              <a:lnSpc>
                <a:spcPct val="100000"/>
              </a:lnSpc>
              <a:spcBef>
                <a:spcPts val="0"/>
              </a:spcBef>
              <a:spcAft>
                <a:spcPts val="800"/>
              </a:spcAft>
              <a:buClr>
                <a:schemeClr val="accent1"/>
              </a:buClr>
            </a:pPr>
            <a:r>
              <a:rPr lang="en-US" altLang="en-US" sz="2400" dirty="0" smtClean="0">
                <a:solidFill>
                  <a:schemeClr val="tx1">
                    <a:lumMod val="75000"/>
                    <a:lumOff val="25000"/>
                  </a:schemeClr>
                </a:solidFill>
              </a:rPr>
              <a:t>Name</a:t>
            </a:r>
            <a:r>
              <a:rPr lang="en-US" altLang="en-US" sz="2400" dirty="0" smtClean="0">
                <a:solidFill>
                  <a:schemeClr val="tx1">
                    <a:lumMod val="75000"/>
                    <a:lumOff val="25000"/>
                  </a:schemeClr>
                </a:solidFill>
              </a:rPr>
              <a:t> </a:t>
            </a:r>
            <a:r>
              <a:rPr lang="en-US" altLang="en-US" sz="2400" dirty="0">
                <a:solidFill>
                  <a:schemeClr val="tx1">
                    <a:lumMod val="75000"/>
                    <a:lumOff val="25000"/>
                  </a:schemeClr>
                </a:solidFill>
              </a:rPr>
              <a:t>of </a:t>
            </a:r>
            <a:r>
              <a:rPr lang="en-US" altLang="en-US" sz="2400" dirty="0" smtClean="0">
                <a:solidFill>
                  <a:schemeClr val="tx1">
                    <a:lumMod val="75000"/>
                    <a:lumOff val="25000"/>
                  </a:schemeClr>
                </a:solidFill>
              </a:rPr>
              <a:t>driver(s) / carrier and </a:t>
            </a:r>
            <a:r>
              <a:rPr lang="en-US" altLang="en-US" sz="2400" dirty="0" smtClean="0">
                <a:solidFill>
                  <a:schemeClr val="tx1">
                    <a:lumMod val="75000"/>
                    <a:lumOff val="25000"/>
                  </a:schemeClr>
                </a:solidFill>
              </a:rPr>
              <a:t>your signature (end of day)</a:t>
            </a:r>
            <a:endParaRPr lang="en-US" altLang="en-US" sz="2400" dirty="0" smtClean="0">
              <a:solidFill>
                <a:schemeClr val="tx1">
                  <a:lumMod val="75000"/>
                  <a:lumOff val="25000"/>
                </a:schemeClr>
              </a:solidFill>
            </a:endParaRPr>
          </a:p>
          <a:p>
            <a:pPr defTabSz="457200">
              <a:lnSpc>
                <a:spcPct val="100000"/>
              </a:lnSpc>
              <a:spcBef>
                <a:spcPts val="0"/>
              </a:spcBef>
              <a:spcAft>
                <a:spcPts val="800"/>
              </a:spcAft>
              <a:buClr>
                <a:schemeClr val="accent1"/>
              </a:buClr>
            </a:pPr>
            <a:r>
              <a:rPr lang="en-US" altLang="en-US" sz="2400" dirty="0" smtClean="0">
                <a:solidFill>
                  <a:schemeClr val="tx1">
                    <a:lumMod val="75000"/>
                    <a:lumOff val="25000"/>
                  </a:schemeClr>
                </a:solidFill>
              </a:rPr>
              <a:t>Date, c</a:t>
            </a:r>
            <a:r>
              <a:rPr lang="en-US" altLang="en-US" sz="2400" dirty="0" smtClean="0">
                <a:solidFill>
                  <a:schemeClr val="tx1">
                    <a:lumMod val="75000"/>
                    <a:lumOff val="25000"/>
                  </a:schemeClr>
                </a:solidFill>
              </a:rPr>
              <a:t>ycle </a:t>
            </a:r>
            <a:r>
              <a:rPr lang="en-US" altLang="en-US" sz="2400" dirty="0" smtClean="0">
                <a:solidFill>
                  <a:schemeClr val="tx1">
                    <a:lumMod val="75000"/>
                    <a:lumOff val="25000"/>
                  </a:schemeClr>
                </a:solidFill>
              </a:rPr>
              <a:t>being </a:t>
            </a:r>
            <a:r>
              <a:rPr lang="en-US" altLang="en-US" sz="2400" dirty="0" smtClean="0">
                <a:solidFill>
                  <a:schemeClr val="tx1">
                    <a:lumMod val="75000"/>
                    <a:lumOff val="25000"/>
                  </a:schemeClr>
                </a:solidFill>
              </a:rPr>
              <a:t>followed, start </a:t>
            </a:r>
            <a:r>
              <a:rPr lang="en-US" altLang="en-US" sz="2400" dirty="0">
                <a:solidFill>
                  <a:schemeClr val="tx1">
                    <a:lumMod val="75000"/>
                    <a:lumOff val="25000"/>
                  </a:schemeClr>
                </a:solidFill>
              </a:rPr>
              <a:t>/ end times</a:t>
            </a:r>
          </a:p>
          <a:p>
            <a:pPr defTabSz="457200">
              <a:lnSpc>
                <a:spcPct val="100000"/>
              </a:lnSpc>
              <a:spcBef>
                <a:spcPts val="0"/>
              </a:spcBef>
              <a:spcAft>
                <a:spcPts val="800"/>
              </a:spcAft>
              <a:buClr>
                <a:schemeClr val="accent1"/>
              </a:buClr>
            </a:pPr>
            <a:r>
              <a:rPr lang="en-US" altLang="en-US" sz="2400" dirty="0" smtClean="0">
                <a:solidFill>
                  <a:schemeClr val="tx1">
                    <a:lumMod val="75000"/>
                    <a:lumOff val="25000"/>
                  </a:schemeClr>
                </a:solidFill>
              </a:rPr>
              <a:t>Distance </a:t>
            </a:r>
            <a:r>
              <a:rPr lang="en-US" altLang="en-US" sz="2400" dirty="0">
                <a:solidFill>
                  <a:schemeClr val="tx1">
                    <a:lumMod val="75000"/>
                    <a:lumOff val="25000"/>
                  </a:schemeClr>
                </a:solidFill>
              </a:rPr>
              <a:t>covered </a:t>
            </a:r>
            <a:r>
              <a:rPr lang="en-US" altLang="en-US" sz="2400" dirty="0" smtClean="0">
                <a:solidFill>
                  <a:schemeClr val="tx1">
                    <a:lumMod val="75000"/>
                    <a:lumOff val="25000"/>
                  </a:schemeClr>
                </a:solidFill>
              </a:rPr>
              <a:t>(odometer reading)</a:t>
            </a:r>
          </a:p>
          <a:p>
            <a:pPr defTabSz="457200">
              <a:lnSpc>
                <a:spcPct val="100000"/>
              </a:lnSpc>
              <a:spcBef>
                <a:spcPts val="0"/>
              </a:spcBef>
              <a:spcAft>
                <a:spcPts val="800"/>
              </a:spcAft>
              <a:buClr>
                <a:schemeClr val="accent1"/>
              </a:buClr>
            </a:pPr>
            <a:r>
              <a:rPr lang="en-US" altLang="en-US" sz="2400" dirty="0" smtClean="0">
                <a:solidFill>
                  <a:schemeClr val="tx1">
                    <a:lumMod val="75000"/>
                    <a:lumOff val="25000"/>
                  </a:schemeClr>
                </a:solidFill>
              </a:rPr>
              <a:t>Log grid (hours spent for each duty status)</a:t>
            </a:r>
          </a:p>
          <a:p>
            <a:pPr defTabSz="457200">
              <a:lnSpc>
                <a:spcPct val="100000"/>
              </a:lnSpc>
              <a:spcBef>
                <a:spcPts val="0"/>
              </a:spcBef>
              <a:spcAft>
                <a:spcPts val="800"/>
              </a:spcAft>
              <a:buClr>
                <a:schemeClr val="accent1"/>
              </a:buClr>
            </a:pPr>
            <a:r>
              <a:rPr lang="en-US" altLang="en-US" sz="2400" dirty="0" smtClean="0">
                <a:solidFill>
                  <a:schemeClr val="tx1">
                    <a:lumMod val="75000"/>
                    <a:lumOff val="25000"/>
                  </a:schemeClr>
                </a:solidFill>
              </a:rPr>
              <a:t>Remarks </a:t>
            </a:r>
            <a:r>
              <a:rPr lang="en-US" altLang="en-US" sz="2400" dirty="0" smtClean="0">
                <a:solidFill>
                  <a:schemeClr val="tx1">
                    <a:lumMod val="75000"/>
                    <a:lumOff val="25000"/>
                  </a:schemeClr>
                </a:solidFill>
              </a:rPr>
              <a:t>(deferring </a:t>
            </a:r>
            <a:r>
              <a:rPr lang="en-US" altLang="en-US" sz="2400" dirty="0">
                <a:solidFill>
                  <a:schemeClr val="tx1">
                    <a:lumMod val="75000"/>
                    <a:lumOff val="25000"/>
                  </a:schemeClr>
                </a:solidFill>
              </a:rPr>
              <a:t>off-duty </a:t>
            </a:r>
            <a:r>
              <a:rPr lang="en-US" altLang="en-US" sz="2400" dirty="0" smtClean="0">
                <a:solidFill>
                  <a:schemeClr val="tx1">
                    <a:lumMod val="75000"/>
                    <a:lumOff val="25000"/>
                  </a:schemeClr>
                </a:solidFill>
              </a:rPr>
              <a:t>time)</a:t>
            </a:r>
            <a:endParaRPr lang="en-US" altLang="en-US" sz="2400" dirty="0" smtClean="0">
              <a:solidFill>
                <a:schemeClr val="tx1">
                  <a:lumMod val="75000"/>
                  <a:lumOff val="25000"/>
                </a:schemeClr>
              </a:solidFill>
            </a:endParaRPr>
          </a:p>
          <a:p>
            <a:pPr defTabSz="457200">
              <a:lnSpc>
                <a:spcPct val="100000"/>
              </a:lnSpc>
              <a:spcBef>
                <a:spcPts val="0"/>
              </a:spcBef>
              <a:spcAft>
                <a:spcPts val="800"/>
              </a:spcAft>
              <a:buClr>
                <a:schemeClr val="accent1"/>
              </a:buClr>
            </a:pPr>
            <a:r>
              <a:rPr lang="en-US" altLang="en-US" sz="2400" dirty="0" smtClean="0">
                <a:solidFill>
                  <a:schemeClr val="tx1">
                    <a:lumMod val="75000"/>
                    <a:lumOff val="25000"/>
                  </a:schemeClr>
                </a:solidFill>
              </a:rPr>
              <a:t>Supporting documents </a:t>
            </a:r>
            <a:r>
              <a:rPr lang="en-US" altLang="en-US" sz="2400" dirty="0" smtClean="0">
                <a:solidFill>
                  <a:schemeClr val="tx1">
                    <a:lumMod val="75000"/>
                    <a:lumOff val="25000"/>
                  </a:schemeClr>
                </a:solidFill>
              </a:rPr>
              <a:t>(bills </a:t>
            </a:r>
            <a:r>
              <a:rPr lang="en-US" altLang="en-US" sz="2400" dirty="0" smtClean="0">
                <a:solidFill>
                  <a:schemeClr val="tx1">
                    <a:lumMod val="75000"/>
                    <a:lumOff val="25000"/>
                  </a:schemeClr>
                </a:solidFill>
              </a:rPr>
              <a:t>of lading, shipping </a:t>
            </a:r>
            <a:r>
              <a:rPr lang="en-US" altLang="en-US" sz="2400" dirty="0" smtClean="0">
                <a:solidFill>
                  <a:schemeClr val="tx1">
                    <a:lumMod val="75000"/>
                    <a:lumOff val="25000"/>
                  </a:schemeClr>
                </a:solidFill>
              </a:rPr>
              <a:t>documents, fuel </a:t>
            </a:r>
            <a:r>
              <a:rPr lang="en-US" altLang="en-US" sz="2400" dirty="0" smtClean="0">
                <a:solidFill>
                  <a:schemeClr val="tx1">
                    <a:lumMod val="75000"/>
                    <a:lumOff val="25000"/>
                  </a:schemeClr>
                </a:solidFill>
              </a:rPr>
              <a:t>and accommodation </a:t>
            </a:r>
            <a:r>
              <a:rPr lang="en-US" altLang="en-US" sz="2400" dirty="0" smtClean="0">
                <a:solidFill>
                  <a:schemeClr val="tx1">
                    <a:lumMod val="75000"/>
                    <a:lumOff val="25000"/>
                  </a:schemeClr>
                </a:solidFill>
              </a:rPr>
              <a:t>receipts)</a:t>
            </a:r>
            <a:endParaRPr lang="en-US" altLang="en-US" sz="2400" dirty="0">
              <a:solidFill>
                <a:schemeClr val="tx1">
                  <a:lumMod val="75000"/>
                  <a:lumOff val="25000"/>
                </a:schemeClr>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023" y="5622674"/>
            <a:ext cx="556453" cy="556453"/>
          </a:xfrm>
          <a:prstGeom prst="rect">
            <a:avLst/>
          </a:prstGeom>
        </p:spPr>
      </p:pic>
      <p:sp>
        <p:nvSpPr>
          <p:cNvPr id="5" name="Rectangle 4"/>
          <p:cNvSpPr/>
          <p:nvPr/>
        </p:nvSpPr>
        <p:spPr>
          <a:xfrm>
            <a:off x="1500167" y="5062849"/>
            <a:ext cx="6258249" cy="1200329"/>
          </a:xfrm>
          <a:prstGeom prst="rect">
            <a:avLst/>
          </a:prstGeom>
        </p:spPr>
        <p:txBody>
          <a:bodyPr wrap="square">
            <a:spAutoFit/>
          </a:bodyPr>
          <a:lstStyle/>
          <a:p>
            <a:pPr lvl="0"/>
            <a:r>
              <a:rPr lang="en-CA" sz="2400" dirty="0">
                <a:latin typeface="Calibri Light" panose="020F0302020204030204" pitchFamily="34" charset="0"/>
              </a:rPr>
              <a:t>You are required </a:t>
            </a:r>
            <a:r>
              <a:rPr lang="en-CA" sz="2400" dirty="0" smtClean="0">
                <a:latin typeface="Calibri Light" panose="020F0302020204030204" pitchFamily="34" charset="0"/>
              </a:rPr>
              <a:t>to </a:t>
            </a:r>
            <a:r>
              <a:rPr lang="en-CA" sz="2400" dirty="0">
                <a:latin typeface="Calibri Light" panose="020F0302020204030204" pitchFamily="34" charset="0"/>
              </a:rPr>
              <a:t>have </a:t>
            </a:r>
            <a:r>
              <a:rPr lang="en-CA" sz="2400" dirty="0" smtClean="0">
                <a:latin typeface="Calibri Light" panose="020F0302020204030204" pitchFamily="34" charset="0"/>
              </a:rPr>
              <a:t>the </a:t>
            </a:r>
            <a:r>
              <a:rPr lang="en-CA" sz="2400" dirty="0">
                <a:latin typeface="Calibri Light" panose="020F0302020204030204" pitchFamily="34" charset="0"/>
              </a:rPr>
              <a:t>current day’s daily log, and records of total </a:t>
            </a:r>
            <a:r>
              <a:rPr lang="en-CA" sz="2400" dirty="0" smtClean="0">
                <a:latin typeface="Calibri Light" panose="020F0302020204030204" pitchFamily="34" charset="0"/>
              </a:rPr>
              <a:t>on-duty/off-duty </a:t>
            </a:r>
            <a:r>
              <a:rPr lang="en-CA" sz="2400" dirty="0">
                <a:latin typeface="Calibri Light" panose="020F0302020204030204" pitchFamily="34" charset="0"/>
              </a:rPr>
              <a:t>hours of each of the preceding 14 consecutive days. </a:t>
            </a:r>
            <a:endParaRPr lang="en-CA" sz="2400" dirty="0">
              <a:solidFill>
                <a:schemeClr val="tx1">
                  <a:lumMod val="75000"/>
                  <a:lumOff val="25000"/>
                </a:schemeClr>
              </a:solidFill>
              <a:latin typeface="Calibri Light" panose="020F0302020204030204" pitchFamily="34" charset="0"/>
            </a:endParaRPr>
          </a:p>
        </p:txBody>
      </p:sp>
    </p:spTree>
    <p:custDataLst>
      <p:tags r:id="rId1"/>
    </p:custDataLst>
    <p:extLst>
      <p:ext uri="{BB962C8B-B14F-4D97-AF65-F5344CB8AC3E}">
        <p14:creationId xmlns:p14="http://schemas.microsoft.com/office/powerpoint/2010/main" val="18622230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Filling out Grid Log</a:t>
            </a:r>
            <a:endParaRPr lang="en-CA" b="1" dirty="0"/>
          </a:p>
        </p:txBody>
      </p:sp>
      <p:sp>
        <p:nvSpPr>
          <p:cNvPr id="3" name="Content Placeholder 2"/>
          <p:cNvSpPr>
            <a:spLocks noGrp="1"/>
          </p:cNvSpPr>
          <p:nvPr>
            <p:ph sz="quarter" idx="11"/>
          </p:nvPr>
        </p:nvSpPr>
        <p:spPr>
          <a:xfrm>
            <a:off x="559860" y="934821"/>
            <a:ext cx="7886700" cy="4759569"/>
          </a:xfrm>
        </p:spPr>
        <p:txBody>
          <a:bodyPr/>
          <a:lstStyle/>
          <a:p>
            <a:pPr defTabSz="457200">
              <a:lnSpc>
                <a:spcPct val="100000"/>
              </a:lnSpc>
              <a:spcBef>
                <a:spcPts val="0"/>
              </a:spcBef>
              <a:spcAft>
                <a:spcPts val="800"/>
              </a:spcAft>
              <a:buClr>
                <a:schemeClr val="accent1"/>
              </a:buClr>
            </a:pPr>
            <a:r>
              <a:rPr lang="en-US" altLang="en-US" sz="2600" dirty="0" smtClean="0">
                <a:solidFill>
                  <a:schemeClr val="tx1">
                    <a:lumMod val="75000"/>
                    <a:lumOff val="25000"/>
                  </a:schemeClr>
                </a:solidFill>
              </a:rPr>
              <a:t>Mark beginning and end time</a:t>
            </a:r>
          </a:p>
          <a:p>
            <a:pPr defTabSz="457200">
              <a:lnSpc>
                <a:spcPct val="100000"/>
              </a:lnSpc>
              <a:spcBef>
                <a:spcPts val="0"/>
              </a:spcBef>
              <a:spcAft>
                <a:spcPts val="800"/>
              </a:spcAft>
              <a:buClr>
                <a:schemeClr val="accent1"/>
              </a:buClr>
            </a:pPr>
            <a:r>
              <a:rPr lang="en-US" altLang="en-US" sz="2600" dirty="0" smtClean="0">
                <a:solidFill>
                  <a:schemeClr val="tx1">
                    <a:lumMod val="75000"/>
                    <a:lumOff val="25000"/>
                  </a:schemeClr>
                </a:solidFill>
              </a:rPr>
              <a:t>Draw continuous line between time markers</a:t>
            </a:r>
          </a:p>
          <a:p>
            <a:pPr lvl="1" defTabSz="457200">
              <a:lnSpc>
                <a:spcPct val="100000"/>
              </a:lnSpc>
              <a:spcBef>
                <a:spcPts val="0"/>
              </a:spcBef>
              <a:spcAft>
                <a:spcPts val="800"/>
              </a:spcAft>
              <a:buClr>
                <a:schemeClr val="accent1"/>
              </a:buClr>
            </a:pPr>
            <a:r>
              <a:rPr lang="en-US" altLang="en-US" sz="2200" dirty="0" smtClean="0">
                <a:solidFill>
                  <a:schemeClr val="tx1">
                    <a:lumMod val="75000"/>
                    <a:lumOff val="25000"/>
                  </a:schemeClr>
                </a:solidFill>
              </a:rPr>
              <a:t>From the start to the end of the 24-hour period</a:t>
            </a:r>
          </a:p>
          <a:p>
            <a:pPr defTabSz="457200">
              <a:lnSpc>
                <a:spcPct val="100000"/>
              </a:lnSpc>
              <a:spcBef>
                <a:spcPts val="0"/>
              </a:spcBef>
              <a:spcAft>
                <a:spcPts val="800"/>
              </a:spcAft>
              <a:buClr>
                <a:schemeClr val="accent1"/>
              </a:buClr>
            </a:pPr>
            <a:r>
              <a:rPr lang="en-US" altLang="en-US" sz="2600" dirty="0" smtClean="0">
                <a:solidFill>
                  <a:schemeClr val="tx1">
                    <a:lumMod val="75000"/>
                    <a:lumOff val="25000"/>
                  </a:schemeClr>
                </a:solidFill>
              </a:rPr>
              <a:t>Record location information where status change occurs</a:t>
            </a:r>
          </a:p>
        </p:txBody>
      </p:sp>
      <p:pic>
        <p:nvPicPr>
          <p:cNvPr id="4" name="Picture 3"/>
          <p:cNvPicPr/>
          <p:nvPr/>
        </p:nvPicPr>
        <p:blipFill>
          <a:blip r:embed="rId4">
            <a:extLst>
              <a:ext uri="{28A0092B-C50C-407E-A947-70E740481C1C}">
                <a14:useLocalDpi xmlns:a14="http://schemas.microsoft.com/office/drawing/2010/main" val="0"/>
              </a:ext>
            </a:extLst>
          </a:blip>
          <a:stretch>
            <a:fillRect/>
          </a:stretch>
        </p:blipFill>
        <p:spPr>
          <a:xfrm>
            <a:off x="752168" y="3142310"/>
            <a:ext cx="7315200" cy="3314982"/>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15882974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Electronic Recording Device</a:t>
            </a:r>
            <a:endParaRPr lang="en-CA" b="1" dirty="0"/>
          </a:p>
        </p:txBody>
      </p:sp>
      <p:sp>
        <p:nvSpPr>
          <p:cNvPr id="3" name="Content Placeholder 2"/>
          <p:cNvSpPr>
            <a:spLocks noGrp="1"/>
          </p:cNvSpPr>
          <p:nvPr>
            <p:ph sz="quarter" idx="11"/>
          </p:nvPr>
        </p:nvSpPr>
        <p:spPr>
          <a:xfrm>
            <a:off x="544671" y="934822"/>
            <a:ext cx="7886700" cy="2061130"/>
          </a:xfrm>
        </p:spPr>
        <p:txBody>
          <a:bodyPr/>
          <a:lstStyle/>
          <a:p>
            <a:pPr marL="0" indent="0" defTabSz="457200">
              <a:lnSpc>
                <a:spcPct val="100000"/>
              </a:lnSpc>
              <a:spcBef>
                <a:spcPts val="0"/>
              </a:spcBef>
              <a:spcAft>
                <a:spcPts val="800"/>
              </a:spcAft>
              <a:buClr>
                <a:schemeClr val="accent1"/>
              </a:buClr>
              <a:buNone/>
            </a:pPr>
            <a:r>
              <a:rPr lang="en-US" altLang="en-US" dirty="0" smtClean="0">
                <a:solidFill>
                  <a:schemeClr val="tx1">
                    <a:lumMod val="75000"/>
                    <a:lumOff val="25000"/>
                  </a:schemeClr>
                </a:solidFill>
              </a:rPr>
              <a:t>Must be capable of displaying:</a:t>
            </a:r>
          </a:p>
          <a:p>
            <a:pPr lvl="0">
              <a:lnSpc>
                <a:spcPct val="100000"/>
              </a:lnSpc>
              <a:spcBef>
                <a:spcPts val="0"/>
              </a:spcBef>
              <a:spcAft>
                <a:spcPts val="800"/>
              </a:spcAft>
              <a:buClr>
                <a:srgbClr val="5BC0CA"/>
              </a:buClr>
            </a:pPr>
            <a:r>
              <a:rPr lang="en-US" sz="2400" dirty="0" smtClean="0">
                <a:solidFill>
                  <a:schemeClr val="tx1"/>
                </a:solidFill>
              </a:rPr>
              <a:t>Driving</a:t>
            </a:r>
            <a:r>
              <a:rPr lang="en-CA" sz="2400" dirty="0" smtClean="0">
                <a:solidFill>
                  <a:schemeClr val="tx1"/>
                </a:solidFill>
              </a:rPr>
              <a:t> </a:t>
            </a:r>
            <a:r>
              <a:rPr lang="en-CA" sz="2400" dirty="0">
                <a:solidFill>
                  <a:schemeClr val="tx1"/>
                </a:solidFill>
              </a:rPr>
              <a:t>times and other on-duty times for each </a:t>
            </a:r>
            <a:r>
              <a:rPr lang="en-CA" sz="2400" dirty="0" smtClean="0">
                <a:solidFill>
                  <a:schemeClr val="tx1"/>
                </a:solidFill>
              </a:rPr>
              <a:t>day</a:t>
            </a:r>
          </a:p>
          <a:p>
            <a:pPr lvl="0">
              <a:lnSpc>
                <a:spcPct val="100000"/>
              </a:lnSpc>
              <a:spcBef>
                <a:spcPts val="0"/>
              </a:spcBef>
              <a:spcAft>
                <a:spcPts val="800"/>
              </a:spcAft>
              <a:buClr>
                <a:srgbClr val="5BC0CA"/>
              </a:buClr>
            </a:pPr>
            <a:r>
              <a:rPr lang="en-CA" sz="2400" dirty="0" smtClean="0">
                <a:solidFill>
                  <a:schemeClr val="tx1"/>
                </a:solidFill>
              </a:rPr>
              <a:t>Total on-duty </a:t>
            </a:r>
            <a:r>
              <a:rPr lang="en-CA" sz="2400" dirty="0">
                <a:solidFill>
                  <a:schemeClr val="tx1"/>
                </a:solidFill>
              </a:rPr>
              <a:t>time </a:t>
            </a:r>
            <a:r>
              <a:rPr lang="en-CA" sz="2400" dirty="0" smtClean="0">
                <a:solidFill>
                  <a:schemeClr val="tx1"/>
                </a:solidFill>
              </a:rPr>
              <a:t>remaining</a:t>
            </a:r>
          </a:p>
          <a:p>
            <a:pPr lvl="0">
              <a:lnSpc>
                <a:spcPct val="100000"/>
              </a:lnSpc>
              <a:spcBef>
                <a:spcPts val="0"/>
              </a:spcBef>
              <a:spcAft>
                <a:spcPts val="800"/>
              </a:spcAft>
              <a:buClr>
                <a:srgbClr val="5BC0CA"/>
              </a:buClr>
            </a:pPr>
            <a:r>
              <a:rPr lang="en-CA" sz="2400" dirty="0" smtClean="0">
                <a:solidFill>
                  <a:schemeClr val="tx1"/>
                </a:solidFill>
              </a:rPr>
              <a:t>Total </a:t>
            </a:r>
            <a:r>
              <a:rPr lang="en-CA" sz="2400" dirty="0">
                <a:solidFill>
                  <a:schemeClr val="tx1"/>
                </a:solidFill>
              </a:rPr>
              <a:t>on-duty time accumulated in the </a:t>
            </a:r>
            <a:r>
              <a:rPr lang="en-CA" sz="2400" dirty="0" smtClean="0">
                <a:solidFill>
                  <a:schemeClr val="tx1"/>
                </a:solidFill>
              </a:rPr>
              <a:t>cycle</a:t>
            </a:r>
            <a:endParaRPr lang="en-US" altLang="en-US" dirty="0" smtClean="0">
              <a:solidFill>
                <a:schemeClr val="tx1">
                  <a:lumMod val="75000"/>
                  <a:lumOff val="25000"/>
                </a:schemeClr>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671" y="2995951"/>
            <a:ext cx="4832052" cy="3217908"/>
          </a:xfrm>
          <a:prstGeom prst="roundRect">
            <a:avLst>
              <a:gd name="adj" fmla="val 16667"/>
            </a:avLst>
          </a:prstGeom>
          <a:ln>
            <a:solidFill>
              <a:srgbClr val="3B92A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Content Placeholder 2"/>
          <p:cNvSpPr txBox="1">
            <a:spLocks/>
          </p:cNvSpPr>
          <p:nvPr/>
        </p:nvSpPr>
        <p:spPr>
          <a:xfrm>
            <a:off x="5376723" y="2995951"/>
            <a:ext cx="3601022" cy="34048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800"/>
              </a:spcAft>
              <a:buClr>
                <a:srgbClr val="5BC0CA"/>
              </a:buClr>
            </a:pPr>
            <a:r>
              <a:rPr lang="en-CA" sz="2400" dirty="0" smtClean="0">
                <a:solidFill>
                  <a:schemeClr val="tx1"/>
                </a:solidFill>
              </a:rPr>
              <a:t>Changes in duty status and time at which each change occurred for each day</a:t>
            </a:r>
          </a:p>
          <a:p>
            <a:pPr>
              <a:lnSpc>
                <a:spcPct val="100000"/>
              </a:lnSpc>
              <a:spcBef>
                <a:spcPts val="0"/>
              </a:spcBef>
              <a:spcAft>
                <a:spcPts val="800"/>
              </a:spcAft>
              <a:buClr>
                <a:srgbClr val="5BC0CA"/>
              </a:buClr>
            </a:pPr>
            <a:r>
              <a:rPr lang="en-CA" sz="2400" dirty="0" smtClean="0">
                <a:solidFill>
                  <a:schemeClr val="tx1"/>
                </a:solidFill>
              </a:rPr>
              <a:t>Times </a:t>
            </a:r>
            <a:r>
              <a:rPr lang="en-US" sz="2400" dirty="0" smtClean="0">
                <a:solidFill>
                  <a:schemeClr val="tx1"/>
                </a:solidFill>
              </a:rPr>
              <a:t>and</a:t>
            </a:r>
            <a:r>
              <a:rPr lang="en-CA" sz="2400" dirty="0" smtClean="0">
                <a:solidFill>
                  <a:schemeClr val="tx1"/>
                </a:solidFill>
              </a:rPr>
              <a:t> dates on which the device has been disconnected and reconnected</a:t>
            </a:r>
          </a:p>
          <a:p>
            <a:pPr marL="0" indent="0" defTabSz="457200">
              <a:lnSpc>
                <a:spcPct val="107000"/>
              </a:lnSpc>
              <a:spcAft>
                <a:spcPts val="800"/>
              </a:spcAft>
              <a:buClr>
                <a:schemeClr val="accent1"/>
              </a:buClr>
              <a:buFont typeface="Arial" panose="020B0604020202020204" pitchFamily="34" charset="0"/>
              <a:buNone/>
            </a:pPr>
            <a:endParaRPr lang="en-US" altLang="en-US" sz="2400" dirty="0" smtClean="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41088603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The 160 km Radius Rule</a:t>
            </a:r>
            <a:endParaRPr lang="en-CA" b="1" dirty="0"/>
          </a:p>
        </p:txBody>
      </p:sp>
      <p:sp>
        <p:nvSpPr>
          <p:cNvPr id="3" name="Content Placeholder 2"/>
          <p:cNvSpPr>
            <a:spLocks noGrp="1"/>
          </p:cNvSpPr>
          <p:nvPr>
            <p:ph sz="quarter" idx="11"/>
          </p:nvPr>
        </p:nvSpPr>
        <p:spPr>
          <a:xfrm>
            <a:off x="628650" y="1067756"/>
            <a:ext cx="7886700" cy="4759569"/>
          </a:xfrm>
        </p:spPr>
        <p:txBody>
          <a:bodyPr/>
          <a:lstStyle/>
          <a:p>
            <a:pPr marL="0" indent="0">
              <a:buNone/>
            </a:pPr>
            <a:r>
              <a:rPr lang="en-CA" dirty="0">
                <a:solidFill>
                  <a:schemeClr val="tx1">
                    <a:lumMod val="75000"/>
                    <a:lumOff val="25000"/>
                  </a:schemeClr>
                </a:solidFill>
              </a:rPr>
              <a:t>The driver is exempt from having to maintain a log if:  </a:t>
            </a:r>
          </a:p>
          <a:p>
            <a:pPr marL="171450" lvl="0" indent="-171450">
              <a:buClr>
                <a:schemeClr val="accent1"/>
              </a:buClr>
            </a:pPr>
            <a:r>
              <a:rPr lang="en-CA" sz="2400" dirty="0" smtClean="0">
                <a:solidFill>
                  <a:schemeClr val="tx1">
                    <a:lumMod val="75000"/>
                    <a:lumOff val="25000"/>
                  </a:schemeClr>
                </a:solidFill>
              </a:rPr>
              <a:t>Operates </a:t>
            </a:r>
            <a:r>
              <a:rPr lang="en-CA" sz="2400" dirty="0">
                <a:solidFill>
                  <a:schemeClr val="tx1">
                    <a:lumMod val="75000"/>
                    <a:lumOff val="25000"/>
                  </a:schemeClr>
                </a:solidFill>
              </a:rPr>
              <a:t>within a 160 km radius of the home terminal </a:t>
            </a:r>
            <a:endParaRPr lang="en-CA" sz="2400" dirty="0" smtClean="0">
              <a:solidFill>
                <a:schemeClr val="tx1">
                  <a:lumMod val="75000"/>
                  <a:lumOff val="25000"/>
                </a:schemeClr>
              </a:solidFill>
            </a:endParaRPr>
          </a:p>
          <a:p>
            <a:pPr marL="628650" lvl="1" indent="-171450">
              <a:buClr>
                <a:schemeClr val="accent1"/>
              </a:buClr>
            </a:pPr>
            <a:r>
              <a:rPr lang="en-CA" sz="2000" dirty="0" smtClean="0">
                <a:solidFill>
                  <a:schemeClr val="tx1">
                    <a:lumMod val="75000"/>
                    <a:lumOff val="25000"/>
                  </a:schemeClr>
                </a:solidFill>
              </a:rPr>
              <a:t>There’s </a:t>
            </a:r>
            <a:r>
              <a:rPr lang="en-CA" sz="2000" dirty="0">
                <a:solidFill>
                  <a:schemeClr val="tx1">
                    <a:lumMod val="75000"/>
                    <a:lumOff val="25000"/>
                  </a:schemeClr>
                </a:solidFill>
              </a:rPr>
              <a:t>no limit on the </a:t>
            </a:r>
            <a:r>
              <a:rPr lang="en-CA" sz="2000" dirty="0" smtClean="0">
                <a:solidFill>
                  <a:schemeClr val="tx1">
                    <a:lumMod val="75000"/>
                    <a:lumOff val="25000"/>
                  </a:schemeClr>
                </a:solidFill>
              </a:rPr>
              <a:t>distance </a:t>
            </a:r>
            <a:r>
              <a:rPr lang="en-CA" sz="2000" dirty="0">
                <a:solidFill>
                  <a:schemeClr val="tx1">
                    <a:lumMod val="75000"/>
                    <a:lumOff val="25000"/>
                  </a:schemeClr>
                </a:solidFill>
              </a:rPr>
              <a:t>as long as it’s within the </a:t>
            </a:r>
            <a:r>
              <a:rPr lang="en-CA" sz="2000" dirty="0" smtClean="0">
                <a:solidFill>
                  <a:schemeClr val="tx1">
                    <a:lumMod val="75000"/>
                    <a:lumOff val="25000"/>
                  </a:schemeClr>
                </a:solidFill>
              </a:rPr>
              <a:t>radius</a:t>
            </a:r>
            <a:endParaRPr lang="en-CA" sz="2000" dirty="0">
              <a:solidFill>
                <a:schemeClr val="tx1">
                  <a:lumMod val="75000"/>
                  <a:lumOff val="25000"/>
                </a:schemeClr>
              </a:solidFill>
            </a:endParaRPr>
          </a:p>
          <a:p>
            <a:pPr marL="171450" lvl="0" indent="-171450">
              <a:buClr>
                <a:schemeClr val="accent1"/>
              </a:buClr>
            </a:pPr>
            <a:r>
              <a:rPr lang="en-CA" sz="2400" dirty="0" smtClean="0">
                <a:solidFill>
                  <a:schemeClr val="tx1">
                    <a:lumMod val="75000"/>
                    <a:lumOff val="25000"/>
                  </a:schemeClr>
                </a:solidFill>
              </a:rPr>
              <a:t>Returns </a:t>
            </a:r>
            <a:r>
              <a:rPr lang="en-CA" sz="2400" dirty="0">
                <a:solidFill>
                  <a:schemeClr val="tx1">
                    <a:lumMod val="75000"/>
                    <a:lumOff val="25000"/>
                  </a:schemeClr>
                </a:solidFill>
              </a:rPr>
              <a:t>to the home terminal daily </a:t>
            </a:r>
            <a:r>
              <a:rPr lang="en-CA" sz="2400" dirty="0" smtClean="0">
                <a:solidFill>
                  <a:schemeClr val="tx1">
                    <a:lumMod val="75000"/>
                    <a:lumOff val="25000"/>
                  </a:schemeClr>
                </a:solidFill>
              </a:rPr>
              <a:t>(minimum </a:t>
            </a:r>
            <a:r>
              <a:rPr lang="en-CA" sz="2400" dirty="0">
                <a:solidFill>
                  <a:schemeClr val="tx1">
                    <a:lumMod val="75000"/>
                    <a:lumOff val="25000"/>
                  </a:schemeClr>
                </a:solidFill>
              </a:rPr>
              <a:t>of </a:t>
            </a:r>
            <a:r>
              <a:rPr lang="en-CA" sz="2400" dirty="0" smtClean="0">
                <a:solidFill>
                  <a:schemeClr val="tx1">
                    <a:lumMod val="75000"/>
                    <a:lumOff val="25000"/>
                  </a:schemeClr>
                </a:solidFill>
              </a:rPr>
              <a:t>8 hours off-duty</a:t>
            </a:r>
            <a:endParaRPr lang="en-CA" sz="2400" dirty="0">
              <a:solidFill>
                <a:schemeClr val="tx1">
                  <a:lumMod val="75000"/>
                  <a:lumOff val="25000"/>
                </a:schemeClr>
              </a:solidFill>
            </a:endParaRPr>
          </a:p>
          <a:p>
            <a:pPr marL="171450" lvl="0" indent="-171450">
              <a:buClr>
                <a:schemeClr val="accent1"/>
              </a:buClr>
            </a:pPr>
            <a:r>
              <a:rPr lang="en-CA" sz="2400" dirty="0" smtClean="0">
                <a:solidFill>
                  <a:schemeClr val="tx1">
                    <a:lumMod val="75000"/>
                    <a:lumOff val="25000"/>
                  </a:schemeClr>
                </a:solidFill>
              </a:rPr>
              <a:t>Maintains </a:t>
            </a:r>
            <a:r>
              <a:rPr lang="en-CA" sz="2400" dirty="0">
                <a:solidFill>
                  <a:schemeClr val="tx1">
                    <a:lumMod val="75000"/>
                    <a:lumOff val="25000"/>
                  </a:schemeClr>
                </a:solidFill>
              </a:rPr>
              <a:t>records of shift start </a:t>
            </a:r>
            <a:r>
              <a:rPr lang="en-CA" sz="2400" dirty="0" smtClean="0">
                <a:solidFill>
                  <a:schemeClr val="tx1">
                    <a:lumMod val="75000"/>
                    <a:lumOff val="25000"/>
                  </a:schemeClr>
                </a:solidFill>
              </a:rPr>
              <a:t/>
            </a:r>
            <a:br>
              <a:rPr lang="en-CA" sz="2400" dirty="0" smtClean="0">
                <a:solidFill>
                  <a:schemeClr val="tx1">
                    <a:lumMod val="75000"/>
                    <a:lumOff val="25000"/>
                  </a:schemeClr>
                </a:solidFill>
              </a:rPr>
            </a:br>
            <a:r>
              <a:rPr lang="en-CA" sz="2400" dirty="0" smtClean="0">
                <a:solidFill>
                  <a:schemeClr val="tx1">
                    <a:lumMod val="75000"/>
                    <a:lumOff val="25000"/>
                  </a:schemeClr>
                </a:solidFill>
              </a:rPr>
              <a:t>and </a:t>
            </a:r>
            <a:r>
              <a:rPr lang="en-CA" sz="2400" dirty="0">
                <a:solidFill>
                  <a:schemeClr val="tx1">
                    <a:lumMod val="75000"/>
                    <a:lumOff val="25000"/>
                  </a:schemeClr>
                </a:solidFill>
              </a:rPr>
              <a:t>end times and total </a:t>
            </a:r>
            <a:r>
              <a:rPr lang="en-CA" sz="2400" dirty="0" smtClean="0">
                <a:solidFill>
                  <a:schemeClr val="tx1">
                    <a:lumMod val="75000"/>
                    <a:lumOff val="25000"/>
                  </a:schemeClr>
                </a:solidFill>
              </a:rPr>
              <a:t>on-duty</a:t>
            </a:r>
            <a:br>
              <a:rPr lang="en-CA" sz="2400" dirty="0" smtClean="0">
                <a:solidFill>
                  <a:schemeClr val="tx1">
                    <a:lumMod val="75000"/>
                    <a:lumOff val="25000"/>
                  </a:schemeClr>
                </a:solidFill>
              </a:rPr>
            </a:br>
            <a:r>
              <a:rPr lang="en-CA" sz="2400" dirty="0" smtClean="0">
                <a:solidFill>
                  <a:schemeClr val="tx1">
                    <a:lumMod val="75000"/>
                    <a:lumOff val="25000"/>
                  </a:schemeClr>
                </a:solidFill>
              </a:rPr>
              <a:t>hours </a:t>
            </a:r>
            <a:r>
              <a:rPr lang="en-CA" sz="2400" dirty="0">
                <a:solidFill>
                  <a:schemeClr val="tx1">
                    <a:lumMod val="75000"/>
                    <a:lumOff val="25000"/>
                  </a:schemeClr>
                </a:solidFill>
              </a:rPr>
              <a:t>for each day </a:t>
            </a:r>
            <a:r>
              <a:rPr lang="en-CA" sz="2400" dirty="0" smtClean="0">
                <a:solidFill>
                  <a:schemeClr val="tx1">
                    <a:lumMod val="75000"/>
                    <a:lumOff val="25000"/>
                  </a:schemeClr>
                </a:solidFill>
              </a:rPr>
              <a:t/>
            </a:r>
            <a:br>
              <a:rPr lang="en-CA" sz="2400" dirty="0" smtClean="0">
                <a:solidFill>
                  <a:schemeClr val="tx1">
                    <a:lumMod val="75000"/>
                    <a:lumOff val="25000"/>
                  </a:schemeClr>
                </a:solidFill>
              </a:rPr>
            </a:br>
            <a:r>
              <a:rPr lang="en-CA" sz="2400" dirty="0" smtClean="0">
                <a:solidFill>
                  <a:schemeClr val="tx1">
                    <a:lumMod val="75000"/>
                    <a:lumOff val="25000"/>
                  </a:schemeClr>
                </a:solidFill>
              </a:rPr>
              <a:t>(intra-provincial) </a:t>
            </a:r>
            <a:endParaRPr lang="en-CA" sz="2400" dirty="0">
              <a:solidFill>
                <a:schemeClr val="tx1">
                  <a:lumMod val="75000"/>
                  <a:lumOff val="25000"/>
                </a:schemeClr>
              </a:solidFill>
            </a:endParaRPr>
          </a:p>
          <a:p>
            <a:pPr marL="171450" lvl="0" indent="-171450">
              <a:buClr>
                <a:schemeClr val="accent1"/>
              </a:buClr>
            </a:pPr>
            <a:r>
              <a:rPr lang="en-CA" sz="2400" dirty="0" smtClean="0">
                <a:solidFill>
                  <a:schemeClr val="tx1">
                    <a:lumMod val="75000"/>
                    <a:lumOff val="25000"/>
                  </a:schemeClr>
                </a:solidFill>
              </a:rPr>
              <a:t>Is not </a:t>
            </a:r>
            <a:r>
              <a:rPr lang="en-CA" sz="2400" dirty="0">
                <a:solidFill>
                  <a:schemeClr val="tx1">
                    <a:lumMod val="75000"/>
                    <a:lumOff val="25000"/>
                  </a:schemeClr>
                </a:solidFill>
              </a:rPr>
              <a:t>driving under a </a:t>
            </a:r>
            <a:r>
              <a:rPr lang="en-CA" sz="2400" dirty="0" smtClean="0">
                <a:solidFill>
                  <a:schemeClr val="tx1">
                    <a:lumMod val="75000"/>
                    <a:lumOff val="25000"/>
                  </a:schemeClr>
                </a:solidFill>
              </a:rPr>
              <a:t>permit</a:t>
            </a:r>
            <a:endParaRPr lang="en-CA" sz="2400" dirty="0">
              <a:solidFill>
                <a:schemeClr val="tx1">
                  <a:lumMod val="75000"/>
                  <a:lumOff val="25000"/>
                </a:schemeClr>
              </a:solidFill>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5031"/>
          <a:stretch/>
        </p:blipFill>
        <p:spPr>
          <a:xfrm>
            <a:off x="4917268" y="2881779"/>
            <a:ext cx="3682490" cy="2889274"/>
          </a:xfrm>
          <a:prstGeom prst="roundRect">
            <a:avLst>
              <a:gd name="adj" fmla="val 16667"/>
            </a:avLst>
          </a:prstGeom>
          <a:ln w="12700">
            <a:solidFill>
              <a:srgbClr val="3B92A0"/>
            </a:solidFill>
            <a:miter lim="800000"/>
          </a:ln>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20998653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The 160 km Radius Rule</a:t>
            </a:r>
            <a:endParaRPr lang="en-CA" b="1" dirty="0"/>
          </a:p>
        </p:txBody>
      </p:sp>
      <p:sp>
        <p:nvSpPr>
          <p:cNvPr id="3" name="Content Placeholder 2"/>
          <p:cNvSpPr>
            <a:spLocks noGrp="1"/>
          </p:cNvSpPr>
          <p:nvPr>
            <p:ph sz="quarter" idx="11"/>
          </p:nvPr>
        </p:nvSpPr>
        <p:spPr>
          <a:xfrm>
            <a:off x="628650" y="1067756"/>
            <a:ext cx="7886700" cy="4759569"/>
          </a:xfrm>
        </p:spPr>
        <p:txBody>
          <a:bodyPr/>
          <a:lstStyle/>
          <a:p>
            <a:pPr marL="0" indent="0" defTabSz="457200">
              <a:lnSpc>
                <a:spcPct val="107000"/>
              </a:lnSpc>
              <a:spcAft>
                <a:spcPts val="800"/>
              </a:spcAft>
              <a:buNone/>
            </a:pPr>
            <a:r>
              <a:rPr lang="en-US" altLang="en-US" dirty="0" smtClean="0">
                <a:solidFill>
                  <a:schemeClr val="tx1">
                    <a:lumMod val="75000"/>
                    <a:lumOff val="25000"/>
                  </a:schemeClr>
                </a:solidFill>
              </a:rPr>
              <a:t>Example:</a:t>
            </a:r>
          </a:p>
        </p:txBody>
      </p:sp>
      <p:graphicFrame>
        <p:nvGraphicFramePr>
          <p:cNvPr id="4" name="Table 3"/>
          <p:cNvGraphicFramePr>
            <a:graphicFrameLocks noGrp="1"/>
          </p:cNvGraphicFramePr>
          <p:nvPr>
            <p:extLst>
              <p:ext uri="{D42A27DB-BD31-4B8C-83A1-F6EECF244321}">
                <p14:modId xmlns:p14="http://schemas.microsoft.com/office/powerpoint/2010/main" val="3924499288"/>
              </p:ext>
            </p:extLst>
          </p:nvPr>
        </p:nvGraphicFramePr>
        <p:xfrm>
          <a:off x="628650" y="1715927"/>
          <a:ext cx="7886700" cy="4111398"/>
        </p:xfrm>
        <a:graphic>
          <a:graphicData uri="http://schemas.openxmlformats.org/drawingml/2006/table">
            <a:tbl>
              <a:tblPr firstRow="1" firstCol="1" bandRow="1">
                <a:tableStyleId>{BC89EF96-8CEA-46FF-86C4-4CE0E7609802}</a:tableStyleId>
              </a:tblPr>
              <a:tblGrid>
                <a:gridCol w="1099961">
                  <a:extLst>
                    <a:ext uri="{9D8B030D-6E8A-4147-A177-3AD203B41FA5}">
                      <a16:colId xmlns:a16="http://schemas.microsoft.com/office/drawing/2014/main" xmlns="" val="3615859438"/>
                    </a:ext>
                  </a:extLst>
                </a:gridCol>
                <a:gridCol w="990470">
                  <a:extLst>
                    <a:ext uri="{9D8B030D-6E8A-4147-A177-3AD203B41FA5}">
                      <a16:colId xmlns:a16="http://schemas.microsoft.com/office/drawing/2014/main" xmlns="" val="196786391"/>
                    </a:ext>
                  </a:extLst>
                </a:gridCol>
                <a:gridCol w="963518">
                  <a:extLst>
                    <a:ext uri="{9D8B030D-6E8A-4147-A177-3AD203B41FA5}">
                      <a16:colId xmlns:a16="http://schemas.microsoft.com/office/drawing/2014/main" xmlns="" val="2323073498"/>
                    </a:ext>
                  </a:extLst>
                </a:gridCol>
                <a:gridCol w="889402">
                  <a:extLst>
                    <a:ext uri="{9D8B030D-6E8A-4147-A177-3AD203B41FA5}">
                      <a16:colId xmlns:a16="http://schemas.microsoft.com/office/drawing/2014/main" xmlns="" val="740936471"/>
                    </a:ext>
                  </a:extLst>
                </a:gridCol>
                <a:gridCol w="1037636">
                  <a:extLst>
                    <a:ext uri="{9D8B030D-6E8A-4147-A177-3AD203B41FA5}">
                      <a16:colId xmlns:a16="http://schemas.microsoft.com/office/drawing/2014/main" xmlns="" val="586881259"/>
                    </a:ext>
                  </a:extLst>
                </a:gridCol>
                <a:gridCol w="2905713">
                  <a:extLst>
                    <a:ext uri="{9D8B030D-6E8A-4147-A177-3AD203B41FA5}">
                      <a16:colId xmlns:a16="http://schemas.microsoft.com/office/drawing/2014/main" xmlns="" val="4220948875"/>
                    </a:ext>
                  </a:extLst>
                </a:gridCol>
              </a:tblGrid>
              <a:tr h="247958">
                <a:tc gridSpan="6">
                  <a:txBody>
                    <a:bodyPr/>
                    <a:lstStyle/>
                    <a:p>
                      <a:pPr algn="ctr">
                        <a:lnSpc>
                          <a:spcPct val="115000"/>
                        </a:lnSpc>
                        <a:spcAft>
                          <a:spcPts val="600"/>
                        </a:spcAft>
                      </a:pPr>
                      <a:r>
                        <a:rPr lang="en-CA" sz="1100" dirty="0">
                          <a:effectLst/>
                        </a:rPr>
                        <a:t>160 Kilometer Radius Record</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xmlns="" val="627056828"/>
                  </a:ext>
                </a:extLst>
              </a:tr>
              <a:tr h="1631818">
                <a:tc gridSpan="6">
                  <a:txBody>
                    <a:bodyPr/>
                    <a:lstStyle/>
                    <a:p>
                      <a:pPr>
                        <a:lnSpc>
                          <a:spcPct val="115000"/>
                        </a:lnSpc>
                        <a:spcAft>
                          <a:spcPts val="600"/>
                        </a:spcAft>
                      </a:pPr>
                      <a:r>
                        <a:rPr lang="en-CA" sz="1100" dirty="0">
                          <a:effectLst/>
                        </a:rPr>
                        <a:t>Driver name:</a:t>
                      </a:r>
                      <a:r>
                        <a:rPr lang="en-CA" sz="1100" u="sng" dirty="0">
                          <a:effectLst/>
                        </a:rPr>
                        <a:t>                                                       </a:t>
                      </a:r>
                      <a:r>
                        <a:rPr lang="en-CA" sz="1100" dirty="0">
                          <a:effectLst/>
                        </a:rPr>
                        <a:t>Date:</a:t>
                      </a:r>
                      <a:r>
                        <a:rPr lang="en-CA" sz="1100" u="sng" dirty="0">
                          <a:effectLst/>
                        </a:rPr>
                        <a:t>                                      _</a:t>
                      </a:r>
                      <a:endParaRPr lang="en-CA" sz="1100" dirty="0">
                        <a:effectLst/>
                      </a:endParaRPr>
                    </a:p>
                    <a:p>
                      <a:pPr>
                        <a:lnSpc>
                          <a:spcPct val="115000"/>
                        </a:lnSpc>
                        <a:spcAft>
                          <a:spcPts val="600"/>
                        </a:spcAft>
                      </a:pPr>
                      <a:r>
                        <a:rPr lang="en-CA" sz="1100" dirty="0">
                          <a:effectLst/>
                        </a:rPr>
                        <a:t> </a:t>
                      </a:r>
                    </a:p>
                    <a:p>
                      <a:pPr>
                        <a:lnSpc>
                          <a:spcPct val="115000"/>
                        </a:lnSpc>
                        <a:spcAft>
                          <a:spcPts val="600"/>
                        </a:spcAft>
                      </a:pPr>
                      <a:r>
                        <a:rPr lang="en-CA" sz="1100" dirty="0">
                          <a:effectLst/>
                        </a:rPr>
                        <a:t>Elected Cycle: </a:t>
                      </a:r>
                    </a:p>
                    <a:p>
                      <a:pPr marL="342900" lvl="0" indent="-342900" fontAlgn="base">
                        <a:lnSpc>
                          <a:spcPct val="115000"/>
                        </a:lnSpc>
                        <a:spcAft>
                          <a:spcPts val="600"/>
                        </a:spcAft>
                        <a:buClr>
                          <a:srgbClr val="000000"/>
                        </a:buClr>
                        <a:buSzPts val="1200"/>
                        <a:buFont typeface="Wingdings" panose="05000000000000000000" pitchFamily="2" charset="2"/>
                        <a:buChar char=""/>
                      </a:pPr>
                      <a:r>
                        <a:rPr lang="en-CA" sz="1100" u="none" strike="noStrike" dirty="0">
                          <a:effectLst/>
                          <a:uFill>
                            <a:solidFill>
                              <a:srgbClr val="000000"/>
                            </a:solidFill>
                          </a:uFill>
                        </a:rPr>
                        <a:t>1</a:t>
                      </a:r>
                    </a:p>
                    <a:p>
                      <a:pPr marL="342900" lvl="0" indent="-342900" fontAlgn="base">
                        <a:lnSpc>
                          <a:spcPct val="115000"/>
                        </a:lnSpc>
                        <a:spcAft>
                          <a:spcPts val="600"/>
                        </a:spcAft>
                        <a:buClr>
                          <a:srgbClr val="000000"/>
                        </a:buClr>
                        <a:buSzPts val="1200"/>
                        <a:buFont typeface="Wingdings" panose="05000000000000000000" pitchFamily="2" charset="2"/>
                        <a:buChar char=""/>
                      </a:pPr>
                      <a:r>
                        <a:rPr lang="en-CA" sz="1100" u="none" strike="noStrike" dirty="0">
                          <a:effectLst/>
                          <a:uFill>
                            <a:solidFill>
                              <a:srgbClr val="000000"/>
                            </a:solidFill>
                          </a:uFill>
                        </a:rPr>
                        <a:t>2</a:t>
                      </a:r>
                      <a:endParaRPr lang="en-CA" sz="1100" u="none" strike="noStrike" dirty="0">
                        <a:effectLst/>
                        <a:uFill>
                          <a:solidFill>
                            <a:srgbClr val="000000"/>
                          </a:solidFill>
                        </a:uFill>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xmlns="" val="2970015837"/>
                  </a:ext>
                </a:extLst>
              </a:tr>
              <a:tr h="743874">
                <a:tc>
                  <a:txBody>
                    <a:bodyPr/>
                    <a:lstStyle/>
                    <a:p>
                      <a:pPr>
                        <a:lnSpc>
                          <a:spcPct val="115000"/>
                        </a:lnSpc>
                        <a:spcAft>
                          <a:spcPts val="600"/>
                        </a:spcAft>
                      </a:pPr>
                      <a:r>
                        <a:rPr lang="en-CA" sz="1100" dirty="0">
                          <a:effectLst/>
                        </a:rPr>
                        <a:t>Start Time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en-CA" sz="1100" dirty="0">
                          <a:effectLst/>
                        </a:rPr>
                        <a:t>End Time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en-CA" sz="1100" dirty="0">
                          <a:effectLst/>
                        </a:rPr>
                        <a:t>Off-Duty</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en-CA" sz="1100" dirty="0">
                          <a:effectLst/>
                        </a:rPr>
                        <a:t>Driving</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en-CA" sz="1100" dirty="0">
                          <a:effectLst/>
                        </a:rPr>
                        <a:t>On-Duty Not Driving</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n-CA" sz="1100" dirty="0">
                          <a:effectLst/>
                        </a:rPr>
                        <a:t>Remarks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993742991"/>
                  </a:ext>
                </a:extLst>
              </a:tr>
              <a:tr h="247958">
                <a:tc>
                  <a:txBody>
                    <a:bodyPr/>
                    <a:lstStyle/>
                    <a:p>
                      <a:pPr>
                        <a:lnSpc>
                          <a:spcPct val="115000"/>
                        </a:lnSpc>
                        <a:spcAft>
                          <a:spcPts val="60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5">
                  <a:txBody>
                    <a:bodyPr/>
                    <a:lstStyle/>
                    <a:p>
                      <a:pPr>
                        <a:lnSpc>
                          <a:spcPct val="115000"/>
                        </a:lnSpc>
                        <a:spcAft>
                          <a:spcPts val="60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09544486"/>
                  </a:ext>
                </a:extLst>
              </a:tr>
              <a:tr h="247958">
                <a:tc>
                  <a:txBody>
                    <a:bodyPr/>
                    <a:lstStyle/>
                    <a:p>
                      <a:pPr>
                        <a:lnSpc>
                          <a:spcPct val="115000"/>
                        </a:lnSpc>
                        <a:spcAft>
                          <a:spcPts val="60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CA"/>
                    </a:p>
                  </a:txBody>
                  <a:tcPr/>
                </a:tc>
                <a:extLst>
                  <a:ext uri="{0D108BD9-81ED-4DB2-BD59-A6C34878D82A}">
                    <a16:rowId xmlns:a16="http://schemas.microsoft.com/office/drawing/2014/main" xmlns="" val="2962699388"/>
                  </a:ext>
                </a:extLst>
              </a:tr>
              <a:tr h="247958">
                <a:tc>
                  <a:txBody>
                    <a:bodyPr/>
                    <a:lstStyle/>
                    <a:p>
                      <a:pPr>
                        <a:lnSpc>
                          <a:spcPct val="115000"/>
                        </a:lnSpc>
                        <a:spcAft>
                          <a:spcPts val="60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CA"/>
                    </a:p>
                  </a:txBody>
                  <a:tcPr/>
                </a:tc>
                <a:extLst>
                  <a:ext uri="{0D108BD9-81ED-4DB2-BD59-A6C34878D82A}">
                    <a16:rowId xmlns:a16="http://schemas.microsoft.com/office/drawing/2014/main" xmlns="" val="1844372175"/>
                  </a:ext>
                </a:extLst>
              </a:tr>
              <a:tr h="247958">
                <a:tc>
                  <a:txBody>
                    <a:bodyPr/>
                    <a:lstStyle/>
                    <a:p>
                      <a:pPr>
                        <a:lnSpc>
                          <a:spcPct val="115000"/>
                        </a:lnSpc>
                        <a:spcAft>
                          <a:spcPts val="60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CA"/>
                    </a:p>
                  </a:txBody>
                  <a:tcPr/>
                </a:tc>
                <a:extLst>
                  <a:ext uri="{0D108BD9-81ED-4DB2-BD59-A6C34878D82A}">
                    <a16:rowId xmlns:a16="http://schemas.microsoft.com/office/drawing/2014/main" xmlns="" val="2531817116"/>
                  </a:ext>
                </a:extLst>
              </a:tr>
              <a:tr h="247958">
                <a:tc>
                  <a:txBody>
                    <a:bodyPr/>
                    <a:lstStyle/>
                    <a:p>
                      <a:pPr>
                        <a:lnSpc>
                          <a:spcPct val="115000"/>
                        </a:lnSpc>
                        <a:spcAft>
                          <a:spcPts val="60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CA"/>
                    </a:p>
                  </a:txBody>
                  <a:tcPr/>
                </a:tc>
                <a:extLst>
                  <a:ext uri="{0D108BD9-81ED-4DB2-BD59-A6C34878D82A}">
                    <a16:rowId xmlns:a16="http://schemas.microsoft.com/office/drawing/2014/main" xmlns="" val="4131674129"/>
                  </a:ext>
                </a:extLst>
              </a:tr>
              <a:tr h="247958">
                <a:tc gridSpan="2">
                  <a:txBody>
                    <a:bodyPr/>
                    <a:lstStyle/>
                    <a:p>
                      <a:pPr algn="ctr">
                        <a:lnSpc>
                          <a:spcPct val="115000"/>
                        </a:lnSpc>
                        <a:spcAft>
                          <a:spcPts val="600"/>
                        </a:spcAft>
                      </a:pPr>
                      <a:r>
                        <a:rPr lang="en-CA" sz="1100" dirty="0">
                          <a:effectLst/>
                        </a:rPr>
                        <a:t>Total Hours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CA"/>
                    </a:p>
                  </a:txBody>
                  <a:tcPr/>
                </a:tc>
                <a:tc>
                  <a:txBody>
                    <a:bodyPr/>
                    <a:lstStyle/>
                    <a:p>
                      <a:pPr>
                        <a:lnSpc>
                          <a:spcPct val="115000"/>
                        </a:lnSpc>
                        <a:spcAft>
                          <a:spcPts val="60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67751323"/>
                  </a:ext>
                </a:extLst>
              </a:tr>
            </a:tbl>
          </a:graphicData>
        </a:graphic>
      </p:graphicFrame>
    </p:spTree>
    <p:custDataLst>
      <p:tags r:id="rId1"/>
    </p:custDataLst>
    <p:extLst>
      <p:ext uri="{BB962C8B-B14F-4D97-AF65-F5344CB8AC3E}">
        <p14:creationId xmlns:p14="http://schemas.microsoft.com/office/powerpoint/2010/main" val="3951558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92369" y="946197"/>
            <a:ext cx="7886700" cy="5611357"/>
          </a:xfrm>
          <a:prstGeom prst="rect">
            <a:avLst/>
          </a:prstGeom>
        </p:spPr>
        <p:txBody>
          <a:bodyPr/>
          <a:lstStyle/>
          <a:p>
            <a:pPr marL="0" indent="0">
              <a:lnSpc>
                <a:spcPct val="100000"/>
              </a:lnSpc>
              <a:spcBef>
                <a:spcPts val="0"/>
              </a:spcBef>
              <a:spcAft>
                <a:spcPts val="800"/>
              </a:spcAft>
              <a:buClr>
                <a:srgbClr val="5BC0CA"/>
              </a:buClr>
              <a:buNone/>
            </a:pPr>
            <a:r>
              <a:rPr lang="en-US" dirty="0">
                <a:solidFill>
                  <a:schemeClr val="tx1">
                    <a:lumMod val="75000"/>
                    <a:lumOff val="25000"/>
                  </a:schemeClr>
                </a:solidFill>
                <a:latin typeface="Calibri Light" panose="020F0302020204030204" pitchFamily="34" charset="0"/>
              </a:rPr>
              <a:t>After completing this </a:t>
            </a:r>
            <a:r>
              <a:rPr lang="en-US" dirty="0" smtClean="0">
                <a:solidFill>
                  <a:schemeClr val="tx1">
                    <a:lumMod val="75000"/>
                    <a:lumOff val="25000"/>
                  </a:schemeClr>
                </a:solidFill>
                <a:latin typeface="Calibri Light" panose="020F0302020204030204" pitchFamily="34" charset="0"/>
              </a:rPr>
              <a:t>section, </a:t>
            </a:r>
            <a:r>
              <a:rPr lang="en-US" dirty="0">
                <a:solidFill>
                  <a:schemeClr val="tx1">
                    <a:lumMod val="75000"/>
                    <a:lumOff val="25000"/>
                  </a:schemeClr>
                </a:solidFill>
                <a:latin typeface="Calibri Light" panose="020F0302020204030204" pitchFamily="34" charset="0"/>
              </a:rPr>
              <a:t>you should be able to:</a:t>
            </a:r>
          </a:p>
          <a:p>
            <a:pPr>
              <a:lnSpc>
                <a:spcPct val="100000"/>
              </a:lnSpc>
              <a:spcBef>
                <a:spcPts val="0"/>
              </a:spcBef>
              <a:spcAft>
                <a:spcPts val="800"/>
              </a:spcAft>
              <a:buClr>
                <a:srgbClr val="5BC0CA"/>
              </a:buClr>
            </a:pPr>
            <a:r>
              <a:rPr lang="en-US" sz="2400" dirty="0" smtClean="0">
                <a:solidFill>
                  <a:schemeClr val="tx1">
                    <a:lumMod val="75000"/>
                    <a:lumOff val="25000"/>
                  </a:schemeClr>
                </a:solidFill>
                <a:latin typeface="Calibri Light" panose="020F0302020204030204" pitchFamily="34" charset="0"/>
              </a:rPr>
              <a:t>Identify </a:t>
            </a:r>
            <a:r>
              <a:rPr lang="en-US" sz="2400" dirty="0">
                <a:solidFill>
                  <a:schemeClr val="tx1">
                    <a:lumMod val="75000"/>
                    <a:lumOff val="25000"/>
                  </a:schemeClr>
                </a:solidFill>
                <a:latin typeface="Calibri Light" panose="020F0302020204030204" pitchFamily="34" charset="0"/>
              </a:rPr>
              <a:t>and describe the basic purpose, importance and proper condition of the vehicle related documents</a:t>
            </a:r>
          </a:p>
          <a:p>
            <a:pPr>
              <a:lnSpc>
                <a:spcPct val="100000"/>
              </a:lnSpc>
              <a:spcBef>
                <a:spcPts val="0"/>
              </a:spcBef>
              <a:spcAft>
                <a:spcPts val="800"/>
              </a:spcAft>
              <a:buClr>
                <a:srgbClr val="5BC0CA"/>
              </a:buClr>
            </a:pPr>
            <a:r>
              <a:rPr lang="en-US" sz="2400" dirty="0" smtClean="0">
                <a:solidFill>
                  <a:schemeClr val="tx1">
                    <a:lumMod val="75000"/>
                    <a:lumOff val="25000"/>
                  </a:schemeClr>
                </a:solidFill>
                <a:latin typeface="Calibri Light" panose="020F0302020204030204" pitchFamily="34" charset="0"/>
              </a:rPr>
              <a:t>Identify </a:t>
            </a:r>
            <a:r>
              <a:rPr lang="en-US" sz="2400" dirty="0">
                <a:solidFill>
                  <a:schemeClr val="tx1">
                    <a:lumMod val="75000"/>
                    <a:lumOff val="25000"/>
                  </a:schemeClr>
                </a:solidFill>
                <a:latin typeface="Calibri Light" panose="020F0302020204030204" pitchFamily="34" charset="0"/>
              </a:rPr>
              <a:t>special requirements relating to a vehicle, load, routing or commodity</a:t>
            </a:r>
          </a:p>
          <a:p>
            <a:pPr>
              <a:lnSpc>
                <a:spcPct val="100000"/>
              </a:lnSpc>
              <a:spcBef>
                <a:spcPts val="0"/>
              </a:spcBef>
              <a:spcAft>
                <a:spcPts val="800"/>
              </a:spcAft>
              <a:buClr>
                <a:srgbClr val="5BC0CA"/>
              </a:buClr>
            </a:pPr>
            <a:r>
              <a:rPr lang="en-US" sz="2400" dirty="0" smtClean="0">
                <a:solidFill>
                  <a:schemeClr val="tx1">
                    <a:lumMod val="75000"/>
                    <a:lumOff val="25000"/>
                  </a:schemeClr>
                </a:solidFill>
                <a:latin typeface="Calibri Light" panose="020F0302020204030204" pitchFamily="34" charset="0"/>
              </a:rPr>
              <a:t>Identify </a:t>
            </a:r>
            <a:r>
              <a:rPr lang="en-US" sz="2400" dirty="0">
                <a:solidFill>
                  <a:schemeClr val="tx1">
                    <a:lumMod val="75000"/>
                    <a:lumOff val="25000"/>
                  </a:schemeClr>
                </a:solidFill>
                <a:latin typeface="Calibri Light" panose="020F0302020204030204" pitchFamily="34" charset="0"/>
              </a:rPr>
              <a:t>sources of reliable information about weather and road conditions</a:t>
            </a:r>
          </a:p>
          <a:p>
            <a:pPr>
              <a:lnSpc>
                <a:spcPct val="100000"/>
              </a:lnSpc>
              <a:spcBef>
                <a:spcPts val="0"/>
              </a:spcBef>
              <a:spcAft>
                <a:spcPts val="800"/>
              </a:spcAft>
              <a:buClr>
                <a:srgbClr val="5BC0CA"/>
              </a:buClr>
            </a:pPr>
            <a:r>
              <a:rPr lang="en-US" sz="2400" dirty="0" smtClean="0">
                <a:solidFill>
                  <a:schemeClr val="tx1">
                    <a:lumMod val="75000"/>
                    <a:lumOff val="25000"/>
                  </a:schemeClr>
                </a:solidFill>
                <a:latin typeface="Calibri Light" panose="020F0302020204030204" pitchFamily="34" charset="0"/>
              </a:rPr>
              <a:t>Determine </a:t>
            </a:r>
            <a:r>
              <a:rPr lang="en-US" sz="2400" dirty="0">
                <a:solidFill>
                  <a:schemeClr val="tx1">
                    <a:lumMod val="75000"/>
                    <a:lumOff val="25000"/>
                  </a:schemeClr>
                </a:solidFill>
                <a:latin typeface="Calibri Light" panose="020F0302020204030204" pitchFamily="34" charset="0"/>
              </a:rPr>
              <a:t>allowable axle weights, basic vehicle dimension and axle spacing requirements</a:t>
            </a:r>
          </a:p>
          <a:p>
            <a:pPr>
              <a:lnSpc>
                <a:spcPct val="100000"/>
              </a:lnSpc>
              <a:spcBef>
                <a:spcPts val="0"/>
              </a:spcBef>
              <a:spcAft>
                <a:spcPts val="800"/>
              </a:spcAft>
              <a:buClr>
                <a:srgbClr val="5BC0CA"/>
              </a:buClr>
            </a:pPr>
            <a:r>
              <a:rPr lang="en-US" sz="2400" dirty="0" smtClean="0">
                <a:solidFill>
                  <a:schemeClr val="tx1">
                    <a:lumMod val="75000"/>
                    <a:lumOff val="25000"/>
                  </a:schemeClr>
                </a:solidFill>
                <a:latin typeface="Calibri Light" panose="020F0302020204030204" pitchFamily="34" charset="0"/>
              </a:rPr>
              <a:t>Complete </a:t>
            </a:r>
            <a:r>
              <a:rPr lang="en-US" sz="2400" dirty="0">
                <a:solidFill>
                  <a:schemeClr val="tx1">
                    <a:lumMod val="75000"/>
                    <a:lumOff val="25000"/>
                  </a:schemeClr>
                </a:solidFill>
                <a:latin typeface="Calibri Light" panose="020F0302020204030204" pitchFamily="34" charset="0"/>
              </a:rPr>
              <a:t>calculations to identify compliance with vehicle requirements</a:t>
            </a:r>
          </a:p>
          <a:p>
            <a:pPr>
              <a:lnSpc>
                <a:spcPct val="100000"/>
              </a:lnSpc>
              <a:spcBef>
                <a:spcPts val="0"/>
              </a:spcBef>
              <a:spcAft>
                <a:spcPts val="800"/>
              </a:spcAft>
              <a:buClr>
                <a:srgbClr val="5BC0CA"/>
              </a:buClr>
            </a:pPr>
            <a:r>
              <a:rPr lang="en-US" sz="2400" dirty="0" smtClean="0">
                <a:solidFill>
                  <a:schemeClr val="tx1">
                    <a:lumMod val="75000"/>
                    <a:lumOff val="25000"/>
                  </a:schemeClr>
                </a:solidFill>
                <a:latin typeface="Calibri Light" panose="020F0302020204030204" pitchFamily="34" charset="0"/>
              </a:rPr>
              <a:t>Explain </a:t>
            </a:r>
            <a:r>
              <a:rPr lang="en-US" sz="2400" dirty="0">
                <a:solidFill>
                  <a:schemeClr val="tx1">
                    <a:lumMod val="75000"/>
                    <a:lumOff val="25000"/>
                  </a:schemeClr>
                </a:solidFill>
                <a:latin typeface="Calibri Light" panose="020F0302020204030204" pitchFamily="34" charset="0"/>
              </a:rPr>
              <a:t>the training required by law to perform duties properly and safely</a:t>
            </a:r>
          </a:p>
        </p:txBody>
      </p:sp>
      <p:sp>
        <p:nvSpPr>
          <p:cNvPr id="2" name="Title 1"/>
          <p:cNvSpPr>
            <a:spLocks noGrp="1"/>
          </p:cNvSpPr>
          <p:nvPr>
            <p:ph type="title" idx="4294967295"/>
          </p:nvPr>
        </p:nvSpPr>
        <p:spPr>
          <a:xfrm>
            <a:off x="173621" y="329888"/>
            <a:ext cx="2731477" cy="721643"/>
          </a:xfrm>
          <a:prstGeom prst="rect">
            <a:avLst/>
          </a:prstGeom>
        </p:spPr>
        <p:txBody>
          <a:bodyPr/>
          <a:lstStyle/>
          <a:p>
            <a:r>
              <a:rPr lang="en-US" dirty="0" smtClean="0">
                <a:latin typeface="Calibri Light" panose="020F0302020204030204" pitchFamily="34" charset="0"/>
              </a:rPr>
              <a:t>Trip Planning</a:t>
            </a:r>
            <a:endParaRPr lang="en-US" dirty="0">
              <a:latin typeface="Calibri Light" panose="020F0302020204030204" pitchFamily="34" charset="0"/>
            </a:endParaRPr>
          </a:p>
        </p:txBody>
      </p:sp>
    </p:spTree>
    <p:custDataLst>
      <p:tags r:id="rId1"/>
    </p:custDataLst>
    <p:extLst>
      <p:ext uri="{BB962C8B-B14F-4D97-AF65-F5344CB8AC3E}">
        <p14:creationId xmlns:p14="http://schemas.microsoft.com/office/powerpoint/2010/main" val="8321266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Tampering with Daily Logs</a:t>
            </a:r>
            <a:endParaRPr lang="en-CA" dirty="0"/>
          </a:p>
        </p:txBody>
      </p:sp>
      <p:sp>
        <p:nvSpPr>
          <p:cNvPr id="3" name="Content Placeholder 2"/>
          <p:cNvSpPr>
            <a:spLocks noGrp="1"/>
          </p:cNvSpPr>
          <p:nvPr>
            <p:ph sz="quarter" idx="11"/>
          </p:nvPr>
        </p:nvSpPr>
        <p:spPr>
          <a:xfrm>
            <a:off x="544672" y="934821"/>
            <a:ext cx="7886699" cy="4228021"/>
          </a:xfrm>
        </p:spPr>
        <p:txBody>
          <a:bodyPr/>
          <a:lstStyle/>
          <a:p>
            <a:pPr marL="0" indent="0" defTabSz="457200">
              <a:lnSpc>
                <a:spcPct val="100000"/>
              </a:lnSpc>
              <a:spcBef>
                <a:spcPts val="0"/>
              </a:spcBef>
              <a:spcAft>
                <a:spcPts val="800"/>
              </a:spcAft>
              <a:buClr>
                <a:schemeClr val="accent1"/>
              </a:buClr>
              <a:buNone/>
            </a:pPr>
            <a:r>
              <a:rPr lang="en-CA" dirty="0">
                <a:solidFill>
                  <a:schemeClr val="tx1">
                    <a:lumMod val="75000"/>
                    <a:lumOff val="25000"/>
                  </a:schemeClr>
                </a:solidFill>
              </a:rPr>
              <a:t>It is against the law to tamper with a daily log. </a:t>
            </a:r>
            <a:endParaRPr lang="en-CA" dirty="0" smtClean="0">
              <a:solidFill>
                <a:schemeClr val="tx1">
                  <a:lumMod val="75000"/>
                  <a:lumOff val="25000"/>
                </a:schemeClr>
              </a:solidFill>
            </a:endParaRPr>
          </a:p>
          <a:p>
            <a:pPr marL="0" indent="0" defTabSz="457200">
              <a:lnSpc>
                <a:spcPct val="100000"/>
              </a:lnSpc>
              <a:spcBef>
                <a:spcPts val="0"/>
              </a:spcBef>
              <a:spcAft>
                <a:spcPts val="800"/>
              </a:spcAft>
              <a:buClr>
                <a:schemeClr val="accent1"/>
              </a:buClr>
              <a:buNone/>
            </a:pPr>
            <a:r>
              <a:rPr lang="en-US" altLang="en-US" dirty="0" smtClean="0">
                <a:solidFill>
                  <a:schemeClr val="tx1">
                    <a:lumMod val="75000"/>
                    <a:lumOff val="25000"/>
                  </a:schemeClr>
                </a:solidFill>
              </a:rPr>
              <a:t>Tampering includes:</a:t>
            </a:r>
          </a:p>
          <a:p>
            <a:pPr marL="171450" lvl="0" indent="-171450">
              <a:buClr>
                <a:schemeClr val="accent1"/>
              </a:buClr>
            </a:pPr>
            <a:r>
              <a:rPr lang="en-CA" sz="2400" dirty="0">
                <a:solidFill>
                  <a:schemeClr val="tx1">
                    <a:lumMod val="75000"/>
                    <a:lumOff val="25000"/>
                  </a:schemeClr>
                </a:solidFill>
              </a:rPr>
              <a:t>Keeping more than one daily log for any day</a:t>
            </a:r>
          </a:p>
          <a:p>
            <a:pPr marL="171450" lvl="0" indent="-171450">
              <a:buClr>
                <a:schemeClr val="accent1"/>
              </a:buClr>
            </a:pPr>
            <a:r>
              <a:rPr lang="en-CA" sz="2400" dirty="0">
                <a:solidFill>
                  <a:schemeClr val="tx1">
                    <a:lumMod val="75000"/>
                    <a:lumOff val="25000"/>
                  </a:schemeClr>
                </a:solidFill>
              </a:rPr>
              <a:t>Recording inaccurate information in a daily log, whether handwritten or electronically </a:t>
            </a:r>
          </a:p>
          <a:p>
            <a:pPr marL="171450" lvl="0" indent="-171450">
              <a:buClr>
                <a:schemeClr val="accent1"/>
              </a:buClr>
            </a:pPr>
            <a:r>
              <a:rPr lang="en-CA" sz="2400" dirty="0">
                <a:solidFill>
                  <a:schemeClr val="tx1">
                    <a:lumMod val="75000"/>
                    <a:lumOff val="25000"/>
                  </a:schemeClr>
                </a:solidFill>
              </a:rPr>
              <a:t>Falsifying, mutilating or defacing a driver’s daily log or supporting documents </a:t>
            </a:r>
          </a:p>
          <a:p>
            <a:pPr marL="171450" lvl="0" indent="-171450">
              <a:buClr>
                <a:schemeClr val="accent1"/>
              </a:buClr>
            </a:pPr>
            <a:r>
              <a:rPr lang="en-CA" sz="2400" dirty="0">
                <a:solidFill>
                  <a:schemeClr val="tx1">
                    <a:lumMod val="75000"/>
                    <a:lumOff val="25000"/>
                  </a:schemeClr>
                </a:solidFill>
              </a:rPr>
              <a:t>Altering or tampering with original daily logs by a safety officer or any other </a:t>
            </a:r>
            <a:r>
              <a:rPr lang="en-CA" sz="2400" dirty="0" smtClean="0">
                <a:solidFill>
                  <a:schemeClr val="tx1">
                    <a:lumMod val="75000"/>
                    <a:lumOff val="25000"/>
                  </a:schemeClr>
                </a:solidFill>
              </a:rPr>
              <a:t>individual</a:t>
            </a:r>
          </a:p>
          <a:p>
            <a:pPr marL="171450" lvl="0" indent="-171450">
              <a:buClr>
                <a:schemeClr val="accent1"/>
              </a:buClr>
            </a:pPr>
            <a:endParaRPr lang="en-CA" sz="2400" dirty="0">
              <a:solidFill>
                <a:schemeClr val="tx1">
                  <a:lumMod val="75000"/>
                  <a:lumOff val="25000"/>
                </a:schemeClr>
              </a:solidFill>
            </a:endParaRPr>
          </a:p>
          <a:p>
            <a:pPr marL="0" lvl="0" indent="0">
              <a:buClr>
                <a:schemeClr val="accent1"/>
              </a:buClr>
              <a:buNone/>
            </a:pPr>
            <a:r>
              <a:rPr lang="en-CA" sz="2400" dirty="0" smtClean="0">
                <a:solidFill>
                  <a:schemeClr val="tx1"/>
                </a:solidFill>
              </a:rPr>
              <a:t>	Logs </a:t>
            </a:r>
            <a:r>
              <a:rPr lang="en-CA" sz="2400" dirty="0">
                <a:solidFill>
                  <a:schemeClr val="tx1"/>
                </a:solidFill>
              </a:rPr>
              <a:t>must be signed at end of each day to confirm </a:t>
            </a:r>
            <a:r>
              <a:rPr lang="en-CA" sz="2400" dirty="0" smtClean="0">
                <a:solidFill>
                  <a:schemeClr val="tx1"/>
                </a:solidFill>
              </a:rPr>
              <a:t>	information </a:t>
            </a:r>
            <a:r>
              <a:rPr lang="en-CA" sz="2400" dirty="0">
                <a:solidFill>
                  <a:schemeClr val="tx1"/>
                </a:solidFill>
              </a:rPr>
              <a:t>recorded is accurate</a:t>
            </a:r>
            <a:r>
              <a:rPr lang="en-CA" sz="2400" dirty="0" smtClean="0">
                <a:solidFill>
                  <a:schemeClr val="tx1"/>
                </a:solidFill>
              </a:rPr>
              <a:t>.</a:t>
            </a:r>
            <a:endParaRPr lang="en-CA" sz="2400" dirty="0">
              <a:solidFill>
                <a:schemeClr val="tx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271" y="5515632"/>
            <a:ext cx="554038" cy="554038"/>
          </a:xfrm>
          <a:prstGeom prst="rect">
            <a:avLst/>
          </a:prstGeom>
        </p:spPr>
      </p:pic>
    </p:spTree>
    <p:custDataLst>
      <p:tags r:id="rId1"/>
    </p:custDataLst>
    <p:extLst>
      <p:ext uri="{BB962C8B-B14F-4D97-AF65-F5344CB8AC3E}">
        <p14:creationId xmlns:p14="http://schemas.microsoft.com/office/powerpoint/2010/main" val="39085150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670" y="27993"/>
            <a:ext cx="8700929" cy="906828"/>
          </a:xfrm>
        </p:spPr>
        <p:txBody>
          <a:bodyPr>
            <a:normAutofit fontScale="90000"/>
          </a:bodyPr>
          <a:lstStyle/>
          <a:p>
            <a:r>
              <a:rPr lang="en-US" dirty="0" smtClean="0"/>
              <a:t>Exercise 2: Log Books and Documents to Complete</a:t>
            </a:r>
            <a:endParaRPr lang="en-CA" dirty="0"/>
          </a:p>
        </p:txBody>
      </p:sp>
      <p:sp>
        <p:nvSpPr>
          <p:cNvPr id="3" name="Content Placeholder 2"/>
          <p:cNvSpPr>
            <a:spLocks noGrp="1"/>
          </p:cNvSpPr>
          <p:nvPr>
            <p:ph sz="quarter" idx="11"/>
          </p:nvPr>
        </p:nvSpPr>
        <p:spPr/>
        <p:txBody>
          <a:bodyPr/>
          <a:lstStyle/>
          <a:p>
            <a:r>
              <a:rPr lang="en-US" dirty="0">
                <a:solidFill>
                  <a:schemeClr val="tx1">
                    <a:lumMod val="75000"/>
                    <a:lumOff val="25000"/>
                  </a:schemeClr>
                </a:solidFill>
              </a:rPr>
              <a:t>Complete Exercise </a:t>
            </a:r>
            <a:r>
              <a:rPr lang="en-US" dirty="0" smtClean="0">
                <a:solidFill>
                  <a:schemeClr val="tx1">
                    <a:lumMod val="75000"/>
                    <a:lumOff val="25000"/>
                  </a:schemeClr>
                </a:solidFill>
              </a:rPr>
              <a:t>2: Log Books and Documents to Complete</a:t>
            </a:r>
          </a:p>
          <a:p>
            <a:r>
              <a:rPr lang="en-US" dirty="0" smtClean="0">
                <a:solidFill>
                  <a:schemeClr val="tx1">
                    <a:lumMod val="75000"/>
                    <a:lumOff val="25000"/>
                  </a:schemeClr>
                </a:solidFill>
              </a:rPr>
              <a:t>Time</a:t>
            </a:r>
            <a:r>
              <a:rPr lang="en-US" dirty="0">
                <a:solidFill>
                  <a:schemeClr val="tx1">
                    <a:lumMod val="75000"/>
                    <a:lumOff val="25000"/>
                  </a:schemeClr>
                </a:solidFill>
              </a:rPr>
              <a:t>: </a:t>
            </a:r>
            <a:r>
              <a:rPr lang="en-US" dirty="0" smtClean="0">
                <a:solidFill>
                  <a:schemeClr val="tx1">
                    <a:lumMod val="75000"/>
                    <a:lumOff val="25000"/>
                  </a:schemeClr>
                </a:solidFill>
              </a:rPr>
              <a:t>45 </a:t>
            </a:r>
            <a:r>
              <a:rPr lang="en-US" dirty="0">
                <a:solidFill>
                  <a:schemeClr val="tx1">
                    <a:lumMod val="75000"/>
                    <a:lumOff val="25000"/>
                  </a:schemeClr>
                </a:solidFill>
              </a:rPr>
              <a:t>minutes</a:t>
            </a:r>
          </a:p>
          <a:p>
            <a:endParaRPr lang="en-CA" dirty="0"/>
          </a:p>
        </p:txBody>
      </p:sp>
    </p:spTree>
    <p:custDataLst>
      <p:tags r:id="rId1"/>
    </p:custDataLst>
    <p:extLst>
      <p:ext uri="{BB962C8B-B14F-4D97-AF65-F5344CB8AC3E}">
        <p14:creationId xmlns:p14="http://schemas.microsoft.com/office/powerpoint/2010/main" val="38338977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Review</a:t>
            </a:r>
            <a:endParaRPr lang="en-CA" b="1" dirty="0"/>
          </a:p>
        </p:txBody>
      </p:sp>
      <p:sp>
        <p:nvSpPr>
          <p:cNvPr id="3" name="Content Placeholder 2"/>
          <p:cNvSpPr>
            <a:spLocks noGrp="1"/>
          </p:cNvSpPr>
          <p:nvPr>
            <p:ph sz="quarter" idx="11"/>
          </p:nvPr>
        </p:nvSpPr>
        <p:spPr>
          <a:xfrm>
            <a:off x="628651" y="1254369"/>
            <a:ext cx="5584949" cy="1057032"/>
          </a:xfrm>
        </p:spPr>
        <p:txBody>
          <a:bodyPr/>
          <a:lstStyle/>
          <a:p>
            <a:pPr marL="0" indent="0" defTabSz="457200">
              <a:lnSpc>
                <a:spcPct val="107000"/>
              </a:lnSpc>
              <a:spcAft>
                <a:spcPts val="800"/>
              </a:spcAft>
              <a:buNone/>
            </a:pPr>
            <a:r>
              <a:rPr lang="en-US" altLang="en-US" dirty="0" smtClean="0">
                <a:solidFill>
                  <a:schemeClr val="tx1">
                    <a:lumMod val="75000"/>
                    <a:lumOff val="25000"/>
                  </a:schemeClr>
                </a:solidFill>
              </a:rPr>
              <a:t>What is an acceptable form of log book? </a:t>
            </a:r>
          </a:p>
        </p:txBody>
      </p:sp>
      <p:sp>
        <p:nvSpPr>
          <p:cNvPr id="4" name="Content Placeholder 2"/>
          <p:cNvSpPr txBox="1">
            <a:spLocks/>
          </p:cNvSpPr>
          <p:nvPr/>
        </p:nvSpPr>
        <p:spPr>
          <a:xfrm>
            <a:off x="544671" y="3218688"/>
            <a:ext cx="5012067" cy="5714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7000"/>
              </a:lnSpc>
              <a:spcAft>
                <a:spcPts val="800"/>
              </a:spcAft>
              <a:buFont typeface="Arial" panose="020B0604020202020204" pitchFamily="34" charset="0"/>
              <a:buNone/>
            </a:pPr>
            <a:r>
              <a:rPr lang="en-US" altLang="en-US" dirty="0" smtClean="0">
                <a:solidFill>
                  <a:schemeClr val="tx1">
                    <a:lumMod val="75000"/>
                    <a:lumOff val="25000"/>
                  </a:schemeClr>
                </a:solidFill>
                <a:latin typeface="Calibri Light" panose="020F0302020204030204" pitchFamily="34" charset="0"/>
              </a:rPr>
              <a:t>Answer:  Paper or electronic.</a:t>
            </a:r>
          </a:p>
        </p:txBody>
      </p:sp>
    </p:spTree>
    <p:custDataLst>
      <p:tags r:id="rId1"/>
    </p:custDataLst>
    <p:extLst>
      <p:ext uri="{BB962C8B-B14F-4D97-AF65-F5344CB8AC3E}">
        <p14:creationId xmlns:p14="http://schemas.microsoft.com/office/powerpoint/2010/main" val="299211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Review</a:t>
            </a:r>
            <a:endParaRPr lang="en-CA" b="1" dirty="0"/>
          </a:p>
        </p:txBody>
      </p:sp>
      <p:sp>
        <p:nvSpPr>
          <p:cNvPr id="3" name="Content Placeholder 2"/>
          <p:cNvSpPr>
            <a:spLocks noGrp="1"/>
          </p:cNvSpPr>
          <p:nvPr>
            <p:ph sz="quarter" idx="11"/>
          </p:nvPr>
        </p:nvSpPr>
        <p:spPr>
          <a:xfrm>
            <a:off x="628651" y="1254369"/>
            <a:ext cx="5584949" cy="1044332"/>
          </a:xfrm>
        </p:spPr>
        <p:txBody>
          <a:bodyPr/>
          <a:lstStyle/>
          <a:p>
            <a:pPr marL="0" indent="0" defTabSz="457200">
              <a:lnSpc>
                <a:spcPct val="107000"/>
              </a:lnSpc>
              <a:spcAft>
                <a:spcPts val="800"/>
              </a:spcAft>
              <a:buNone/>
            </a:pPr>
            <a:r>
              <a:rPr lang="en-US" altLang="en-US" dirty="0" smtClean="0">
                <a:solidFill>
                  <a:schemeClr val="tx1">
                    <a:lumMod val="75000"/>
                    <a:lumOff val="25000"/>
                  </a:schemeClr>
                </a:solidFill>
              </a:rPr>
              <a:t>What are the 4 categories that are recorded in a log book? </a:t>
            </a:r>
          </a:p>
        </p:txBody>
      </p:sp>
      <p:sp>
        <p:nvSpPr>
          <p:cNvPr id="4" name="Content Placeholder 2"/>
          <p:cNvSpPr txBox="1">
            <a:spLocks/>
          </p:cNvSpPr>
          <p:nvPr/>
        </p:nvSpPr>
        <p:spPr>
          <a:xfrm>
            <a:off x="630936" y="3218688"/>
            <a:ext cx="7886700" cy="6243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7000"/>
              </a:lnSpc>
              <a:spcAft>
                <a:spcPts val="800"/>
              </a:spcAft>
              <a:buFont typeface="Arial" panose="020B0604020202020204" pitchFamily="34" charset="0"/>
              <a:buNone/>
            </a:pPr>
            <a:r>
              <a:rPr lang="en-US" altLang="en-US" dirty="0" smtClean="0">
                <a:solidFill>
                  <a:schemeClr val="tx1">
                    <a:lumMod val="75000"/>
                    <a:lumOff val="25000"/>
                  </a:schemeClr>
                </a:solidFill>
                <a:latin typeface="Calibri Light" panose="020F0302020204030204" pitchFamily="34" charset="0"/>
              </a:rPr>
              <a:t>Answer:  On-duty, off-duty, sleeper berth, on-duty not driving.</a:t>
            </a:r>
          </a:p>
        </p:txBody>
      </p:sp>
    </p:spTree>
    <p:custDataLst>
      <p:tags r:id="rId1"/>
    </p:custDataLst>
    <p:extLst>
      <p:ext uri="{BB962C8B-B14F-4D97-AF65-F5344CB8AC3E}">
        <p14:creationId xmlns:p14="http://schemas.microsoft.com/office/powerpoint/2010/main" val="9698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Review</a:t>
            </a:r>
            <a:endParaRPr lang="en-CA" b="1" dirty="0"/>
          </a:p>
        </p:txBody>
      </p:sp>
      <p:sp>
        <p:nvSpPr>
          <p:cNvPr id="3" name="Content Placeholder 2"/>
          <p:cNvSpPr>
            <a:spLocks noGrp="1"/>
          </p:cNvSpPr>
          <p:nvPr>
            <p:ph sz="quarter" idx="11"/>
          </p:nvPr>
        </p:nvSpPr>
        <p:spPr>
          <a:xfrm>
            <a:off x="628651" y="1254369"/>
            <a:ext cx="5584949" cy="1390357"/>
          </a:xfrm>
        </p:spPr>
        <p:txBody>
          <a:bodyPr/>
          <a:lstStyle/>
          <a:p>
            <a:pPr marL="0" indent="0" defTabSz="457200">
              <a:lnSpc>
                <a:spcPct val="107000"/>
              </a:lnSpc>
              <a:spcAft>
                <a:spcPts val="800"/>
              </a:spcAft>
              <a:buNone/>
            </a:pPr>
            <a:r>
              <a:rPr lang="en-US" altLang="en-US" dirty="0" smtClean="0">
                <a:solidFill>
                  <a:schemeClr val="tx1">
                    <a:lumMod val="75000"/>
                    <a:lumOff val="25000"/>
                  </a:schemeClr>
                </a:solidFill>
              </a:rPr>
              <a:t>What are the cycles and how many hours are in each?</a:t>
            </a:r>
          </a:p>
          <a:p>
            <a:pPr marL="0" indent="0" defTabSz="457200">
              <a:lnSpc>
                <a:spcPct val="107000"/>
              </a:lnSpc>
              <a:spcAft>
                <a:spcPts val="800"/>
              </a:spcAft>
              <a:buNone/>
            </a:pPr>
            <a:endParaRPr lang="en-US" altLang="en-US" dirty="0">
              <a:solidFill>
                <a:schemeClr val="tx1">
                  <a:lumMod val="75000"/>
                  <a:lumOff val="25000"/>
                </a:schemeClr>
              </a:solidFill>
            </a:endParaRPr>
          </a:p>
        </p:txBody>
      </p:sp>
      <p:sp>
        <p:nvSpPr>
          <p:cNvPr id="4" name="Content Placeholder 2"/>
          <p:cNvSpPr txBox="1">
            <a:spLocks/>
          </p:cNvSpPr>
          <p:nvPr/>
        </p:nvSpPr>
        <p:spPr>
          <a:xfrm>
            <a:off x="628651" y="2964274"/>
            <a:ext cx="6125464" cy="22086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7000"/>
              </a:lnSpc>
              <a:spcAft>
                <a:spcPts val="800"/>
              </a:spcAft>
              <a:buFont typeface="Arial" panose="020B0604020202020204" pitchFamily="34" charset="0"/>
              <a:buNone/>
            </a:pPr>
            <a:r>
              <a:rPr lang="en-US" altLang="en-US" dirty="0" smtClean="0">
                <a:solidFill>
                  <a:schemeClr val="tx1">
                    <a:lumMod val="75000"/>
                    <a:lumOff val="25000"/>
                  </a:schemeClr>
                </a:solidFill>
                <a:latin typeface="Calibri Light" panose="020F0302020204030204" pitchFamily="34" charset="0"/>
              </a:rPr>
              <a:t>Answer:</a:t>
            </a:r>
          </a:p>
          <a:p>
            <a:pPr marL="0" indent="0" defTabSz="457200">
              <a:lnSpc>
                <a:spcPct val="107000"/>
              </a:lnSpc>
              <a:spcAft>
                <a:spcPts val="800"/>
              </a:spcAft>
              <a:buFont typeface="Arial" panose="020B0604020202020204" pitchFamily="34" charset="0"/>
              <a:buNone/>
            </a:pPr>
            <a:r>
              <a:rPr lang="en-US" altLang="en-US" dirty="0" smtClean="0">
                <a:solidFill>
                  <a:schemeClr val="tx1">
                    <a:lumMod val="75000"/>
                    <a:lumOff val="25000"/>
                  </a:schemeClr>
                </a:solidFill>
                <a:latin typeface="Calibri Light" panose="020F0302020204030204" pitchFamily="34" charset="0"/>
              </a:rPr>
              <a:t>Cycle 1: 70 hours of on-duty in 7 days.</a:t>
            </a:r>
          </a:p>
          <a:p>
            <a:pPr marL="0" indent="0" defTabSz="457200">
              <a:lnSpc>
                <a:spcPct val="107000"/>
              </a:lnSpc>
              <a:spcAft>
                <a:spcPts val="800"/>
              </a:spcAft>
              <a:buFont typeface="Arial" panose="020B0604020202020204" pitchFamily="34" charset="0"/>
              <a:buNone/>
            </a:pPr>
            <a:r>
              <a:rPr lang="en-US" altLang="en-US" dirty="0" smtClean="0">
                <a:solidFill>
                  <a:schemeClr val="tx1">
                    <a:lumMod val="75000"/>
                    <a:lumOff val="25000"/>
                  </a:schemeClr>
                </a:solidFill>
                <a:latin typeface="Calibri Light" panose="020F0302020204030204" pitchFamily="34" charset="0"/>
              </a:rPr>
              <a:t>Cycle 2: 120 hours on-duty in 14 days. </a:t>
            </a:r>
          </a:p>
        </p:txBody>
      </p:sp>
    </p:spTree>
    <p:custDataLst>
      <p:tags r:id="rId1"/>
    </p:custDataLst>
    <p:extLst>
      <p:ext uri="{BB962C8B-B14F-4D97-AF65-F5344CB8AC3E}">
        <p14:creationId xmlns:p14="http://schemas.microsoft.com/office/powerpoint/2010/main" val="155044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Review</a:t>
            </a:r>
            <a:endParaRPr lang="en-CA" b="1" dirty="0"/>
          </a:p>
        </p:txBody>
      </p:sp>
      <p:sp>
        <p:nvSpPr>
          <p:cNvPr id="3" name="Content Placeholder 2"/>
          <p:cNvSpPr>
            <a:spLocks noGrp="1"/>
          </p:cNvSpPr>
          <p:nvPr>
            <p:ph sz="quarter" idx="11"/>
          </p:nvPr>
        </p:nvSpPr>
        <p:spPr>
          <a:xfrm>
            <a:off x="628651" y="1254369"/>
            <a:ext cx="5584949" cy="1069732"/>
          </a:xfrm>
        </p:spPr>
        <p:txBody>
          <a:bodyPr/>
          <a:lstStyle/>
          <a:p>
            <a:pPr marL="0" indent="0" defTabSz="457200">
              <a:lnSpc>
                <a:spcPct val="107000"/>
              </a:lnSpc>
              <a:spcAft>
                <a:spcPts val="800"/>
              </a:spcAft>
              <a:buNone/>
            </a:pPr>
            <a:r>
              <a:rPr lang="en-US" altLang="en-US" dirty="0" smtClean="0">
                <a:solidFill>
                  <a:schemeClr val="tx1">
                    <a:lumMod val="75000"/>
                    <a:lumOff val="25000"/>
                  </a:schemeClr>
                </a:solidFill>
              </a:rPr>
              <a:t>When can a driver defer hours of the off-duty time to the following day? </a:t>
            </a:r>
            <a:endParaRPr lang="en-US" altLang="en-US" dirty="0">
              <a:solidFill>
                <a:schemeClr val="tx1">
                  <a:lumMod val="75000"/>
                  <a:lumOff val="25000"/>
                </a:schemeClr>
              </a:solidFill>
            </a:endParaRPr>
          </a:p>
        </p:txBody>
      </p:sp>
      <p:sp>
        <p:nvSpPr>
          <p:cNvPr id="4" name="Content Placeholder 2"/>
          <p:cNvSpPr txBox="1">
            <a:spLocks/>
          </p:cNvSpPr>
          <p:nvPr/>
        </p:nvSpPr>
        <p:spPr>
          <a:xfrm>
            <a:off x="630936" y="3218688"/>
            <a:ext cx="7886700" cy="10518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7000"/>
              </a:lnSpc>
              <a:spcAft>
                <a:spcPts val="800"/>
              </a:spcAft>
              <a:buFont typeface="Arial" panose="020B0604020202020204" pitchFamily="34" charset="0"/>
              <a:buNone/>
            </a:pPr>
            <a:r>
              <a:rPr lang="en-US" altLang="en-US" dirty="0" smtClean="0">
                <a:solidFill>
                  <a:schemeClr val="tx1">
                    <a:lumMod val="75000"/>
                    <a:lumOff val="25000"/>
                  </a:schemeClr>
                </a:solidFill>
                <a:latin typeface="Calibri Light" panose="020F0302020204030204" pitchFamily="34" charset="0"/>
              </a:rPr>
              <a:t>Answer:  If they are not splitting time off-duty or inclement weather.</a:t>
            </a:r>
          </a:p>
        </p:txBody>
      </p:sp>
    </p:spTree>
    <p:custDataLst>
      <p:tags r:id="rId1"/>
    </p:custDataLst>
    <p:extLst>
      <p:ext uri="{BB962C8B-B14F-4D97-AF65-F5344CB8AC3E}">
        <p14:creationId xmlns:p14="http://schemas.microsoft.com/office/powerpoint/2010/main" val="54161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Review</a:t>
            </a:r>
            <a:endParaRPr lang="en-CA" b="1" dirty="0"/>
          </a:p>
        </p:txBody>
      </p:sp>
      <p:sp>
        <p:nvSpPr>
          <p:cNvPr id="3" name="Content Placeholder 2"/>
          <p:cNvSpPr>
            <a:spLocks noGrp="1"/>
          </p:cNvSpPr>
          <p:nvPr>
            <p:ph sz="quarter" idx="11"/>
          </p:nvPr>
        </p:nvSpPr>
        <p:spPr>
          <a:xfrm>
            <a:off x="628651" y="1254368"/>
            <a:ext cx="5584949" cy="1042783"/>
          </a:xfrm>
        </p:spPr>
        <p:txBody>
          <a:bodyPr/>
          <a:lstStyle/>
          <a:p>
            <a:pPr marL="0" indent="0" defTabSz="457200">
              <a:lnSpc>
                <a:spcPct val="107000"/>
              </a:lnSpc>
              <a:spcAft>
                <a:spcPts val="800"/>
              </a:spcAft>
              <a:buNone/>
            </a:pPr>
            <a:r>
              <a:rPr lang="en-US" altLang="en-US" dirty="0" smtClean="0">
                <a:solidFill>
                  <a:schemeClr val="tx1">
                    <a:lumMod val="75000"/>
                    <a:lumOff val="25000"/>
                  </a:schemeClr>
                </a:solidFill>
              </a:rPr>
              <a:t>What </a:t>
            </a:r>
            <a:r>
              <a:rPr lang="en-US" altLang="en-US" dirty="0">
                <a:solidFill>
                  <a:schemeClr val="tx1">
                    <a:lumMod val="75000"/>
                    <a:lumOff val="25000"/>
                  </a:schemeClr>
                </a:solidFill>
              </a:rPr>
              <a:t>is the maximum </a:t>
            </a:r>
            <a:r>
              <a:rPr lang="en-US" altLang="en-US" dirty="0" smtClean="0">
                <a:solidFill>
                  <a:schemeClr val="tx1">
                    <a:lumMod val="75000"/>
                    <a:lumOff val="25000"/>
                  </a:schemeClr>
                </a:solidFill>
              </a:rPr>
              <a:t>number of hours </a:t>
            </a:r>
            <a:r>
              <a:rPr lang="en-US" altLang="en-US" dirty="0">
                <a:solidFill>
                  <a:schemeClr val="tx1">
                    <a:lumMod val="75000"/>
                    <a:lumOff val="25000"/>
                  </a:schemeClr>
                </a:solidFill>
              </a:rPr>
              <a:t>that can be </a:t>
            </a:r>
            <a:r>
              <a:rPr lang="en-US" altLang="en-US" dirty="0" smtClean="0">
                <a:solidFill>
                  <a:schemeClr val="tx1">
                    <a:lumMod val="75000"/>
                    <a:lumOff val="25000"/>
                  </a:schemeClr>
                </a:solidFill>
              </a:rPr>
              <a:t>deferred</a:t>
            </a:r>
            <a:r>
              <a:rPr lang="en-US" altLang="en-US" dirty="0">
                <a:solidFill>
                  <a:schemeClr val="tx1">
                    <a:lumMod val="75000"/>
                    <a:lumOff val="25000"/>
                  </a:schemeClr>
                </a:solidFill>
              </a:rPr>
              <a:t>?</a:t>
            </a:r>
          </a:p>
        </p:txBody>
      </p:sp>
      <p:sp>
        <p:nvSpPr>
          <p:cNvPr id="4" name="Content Placeholder 2"/>
          <p:cNvSpPr txBox="1">
            <a:spLocks/>
          </p:cNvSpPr>
          <p:nvPr/>
        </p:nvSpPr>
        <p:spPr>
          <a:xfrm>
            <a:off x="628651" y="3218688"/>
            <a:ext cx="2727866" cy="5409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7000"/>
              </a:lnSpc>
              <a:spcAft>
                <a:spcPts val="800"/>
              </a:spcAft>
              <a:buFont typeface="Arial" panose="020B0604020202020204" pitchFamily="34" charset="0"/>
              <a:buNone/>
            </a:pPr>
            <a:r>
              <a:rPr lang="en-US" altLang="en-US" dirty="0" smtClean="0">
                <a:solidFill>
                  <a:schemeClr val="tx1">
                    <a:lumMod val="75000"/>
                    <a:lumOff val="25000"/>
                  </a:schemeClr>
                </a:solidFill>
                <a:latin typeface="Calibri Light" panose="020F0302020204030204" pitchFamily="34" charset="0"/>
              </a:rPr>
              <a:t>Answer: 2 hours</a:t>
            </a:r>
          </a:p>
        </p:txBody>
      </p:sp>
    </p:spTree>
    <p:custDataLst>
      <p:tags r:id="rId1"/>
    </p:custDataLst>
    <p:extLst>
      <p:ext uri="{BB962C8B-B14F-4D97-AF65-F5344CB8AC3E}">
        <p14:creationId xmlns:p14="http://schemas.microsoft.com/office/powerpoint/2010/main" val="181268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Summary</a:t>
            </a:r>
            <a:endParaRPr lang="en-CA" b="1" dirty="0"/>
          </a:p>
        </p:txBody>
      </p:sp>
      <p:sp>
        <p:nvSpPr>
          <p:cNvPr id="3" name="Content Placeholder 2"/>
          <p:cNvSpPr>
            <a:spLocks noGrp="1"/>
          </p:cNvSpPr>
          <p:nvPr>
            <p:ph sz="quarter" idx="11"/>
          </p:nvPr>
        </p:nvSpPr>
        <p:spPr>
          <a:xfrm>
            <a:off x="544671" y="934821"/>
            <a:ext cx="7886700" cy="4710201"/>
          </a:xfrm>
        </p:spPr>
        <p:txBody>
          <a:bodyPr/>
          <a:lstStyle/>
          <a:p>
            <a:pPr marL="0" indent="0" defTabSz="457200">
              <a:lnSpc>
                <a:spcPct val="100000"/>
              </a:lnSpc>
              <a:spcBef>
                <a:spcPts val="0"/>
              </a:spcBef>
              <a:spcAft>
                <a:spcPts val="800"/>
              </a:spcAft>
              <a:buClr>
                <a:schemeClr val="accent1"/>
              </a:buClr>
              <a:buNone/>
            </a:pPr>
            <a:r>
              <a:rPr lang="en-US" dirty="0">
                <a:solidFill>
                  <a:schemeClr val="tx1">
                    <a:lumMod val="75000"/>
                    <a:lumOff val="25000"/>
                  </a:schemeClr>
                </a:solidFill>
              </a:rPr>
              <a:t>You should now be able to :</a:t>
            </a:r>
          </a:p>
          <a:p>
            <a:pPr defTabSz="457200">
              <a:lnSpc>
                <a:spcPct val="100000"/>
              </a:lnSpc>
              <a:spcBef>
                <a:spcPts val="0"/>
              </a:spcBef>
              <a:spcAft>
                <a:spcPts val="800"/>
              </a:spcAft>
              <a:buClr>
                <a:schemeClr val="accent1"/>
              </a:buClr>
            </a:pPr>
            <a:r>
              <a:rPr lang="en-US" sz="2400" dirty="0" smtClean="0">
                <a:solidFill>
                  <a:schemeClr val="tx1">
                    <a:lumMod val="75000"/>
                    <a:lumOff val="25000"/>
                  </a:schemeClr>
                </a:solidFill>
              </a:rPr>
              <a:t>Record </a:t>
            </a:r>
            <a:r>
              <a:rPr lang="en-US" sz="2400" dirty="0">
                <a:solidFill>
                  <a:schemeClr val="tx1">
                    <a:lumMod val="75000"/>
                    <a:lumOff val="25000"/>
                  </a:schemeClr>
                </a:solidFill>
              </a:rPr>
              <a:t>and maintain a log </a:t>
            </a:r>
            <a:r>
              <a:rPr lang="en-US" sz="2400" dirty="0" smtClean="0">
                <a:solidFill>
                  <a:schemeClr val="tx1">
                    <a:lumMod val="75000"/>
                    <a:lumOff val="25000"/>
                  </a:schemeClr>
                </a:solidFill>
              </a:rPr>
              <a:t>of </a:t>
            </a:r>
            <a:r>
              <a:rPr lang="en-US" sz="2400" dirty="0">
                <a:solidFill>
                  <a:schemeClr val="tx1">
                    <a:lumMod val="75000"/>
                    <a:lumOff val="25000"/>
                  </a:schemeClr>
                </a:solidFill>
              </a:rPr>
              <a:t>hours of driving</a:t>
            </a:r>
          </a:p>
          <a:p>
            <a:pPr defTabSz="457200">
              <a:lnSpc>
                <a:spcPct val="100000"/>
              </a:lnSpc>
              <a:spcBef>
                <a:spcPts val="0"/>
              </a:spcBef>
              <a:spcAft>
                <a:spcPts val="800"/>
              </a:spcAft>
              <a:buClr>
                <a:schemeClr val="accent1"/>
              </a:buClr>
            </a:pPr>
            <a:r>
              <a:rPr lang="en-US" sz="2400" dirty="0" smtClean="0">
                <a:solidFill>
                  <a:schemeClr val="tx1">
                    <a:lumMod val="75000"/>
                    <a:lumOff val="25000"/>
                  </a:schemeClr>
                </a:solidFill>
              </a:rPr>
              <a:t>Explain </a:t>
            </a:r>
            <a:r>
              <a:rPr lang="en-US" sz="2400" dirty="0">
                <a:solidFill>
                  <a:schemeClr val="tx1">
                    <a:lumMod val="75000"/>
                    <a:lumOff val="25000"/>
                  </a:schemeClr>
                </a:solidFill>
              </a:rPr>
              <a:t>hours of service regulations</a:t>
            </a:r>
          </a:p>
          <a:p>
            <a:pPr defTabSz="457200">
              <a:lnSpc>
                <a:spcPct val="100000"/>
              </a:lnSpc>
              <a:spcBef>
                <a:spcPts val="0"/>
              </a:spcBef>
              <a:spcAft>
                <a:spcPts val="800"/>
              </a:spcAft>
              <a:buClr>
                <a:schemeClr val="accent1"/>
              </a:buClr>
            </a:pPr>
            <a:r>
              <a:rPr lang="en-US" sz="2400" dirty="0" smtClean="0">
                <a:solidFill>
                  <a:schemeClr val="tx1">
                    <a:lumMod val="75000"/>
                    <a:lumOff val="25000"/>
                  </a:schemeClr>
                </a:solidFill>
              </a:rPr>
              <a:t>Demonstrate </a:t>
            </a:r>
            <a:r>
              <a:rPr lang="en-US" sz="2400" dirty="0">
                <a:solidFill>
                  <a:schemeClr val="tx1">
                    <a:lumMod val="75000"/>
                    <a:lumOff val="25000"/>
                  </a:schemeClr>
                </a:solidFill>
              </a:rPr>
              <a:t>an understanding of driver and owner responsibilities regarding hours of service</a:t>
            </a:r>
          </a:p>
          <a:p>
            <a:pPr defTabSz="457200">
              <a:lnSpc>
                <a:spcPct val="100000"/>
              </a:lnSpc>
              <a:spcBef>
                <a:spcPts val="0"/>
              </a:spcBef>
              <a:spcAft>
                <a:spcPts val="800"/>
              </a:spcAft>
              <a:buClr>
                <a:schemeClr val="accent1"/>
              </a:buClr>
            </a:pPr>
            <a:r>
              <a:rPr lang="en-US" sz="2400" dirty="0" smtClean="0">
                <a:solidFill>
                  <a:schemeClr val="tx1">
                    <a:lumMod val="75000"/>
                    <a:lumOff val="25000"/>
                  </a:schemeClr>
                </a:solidFill>
              </a:rPr>
              <a:t>Complete </a:t>
            </a:r>
            <a:r>
              <a:rPr lang="en-US" sz="2400" dirty="0">
                <a:solidFill>
                  <a:schemeClr val="tx1">
                    <a:lumMod val="75000"/>
                    <a:lumOff val="25000"/>
                  </a:schemeClr>
                </a:solidFill>
              </a:rPr>
              <a:t>basic mathematical calculations required for commercial vehicle </a:t>
            </a:r>
            <a:r>
              <a:rPr lang="en-US" sz="2400" dirty="0" smtClean="0">
                <a:solidFill>
                  <a:schemeClr val="tx1">
                    <a:lumMod val="75000"/>
                    <a:lumOff val="25000"/>
                  </a:schemeClr>
                </a:solidFill>
              </a:rPr>
              <a:t>operation</a:t>
            </a:r>
            <a:endParaRPr lang="en-US" sz="24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29129521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Quiz</a:t>
            </a:r>
            <a:endParaRPr lang="en-US" dirty="0"/>
          </a:p>
        </p:txBody>
      </p:sp>
      <p:sp>
        <p:nvSpPr>
          <p:cNvPr id="5" name="Content Placeholder 4"/>
          <p:cNvSpPr>
            <a:spLocks noGrp="1"/>
          </p:cNvSpPr>
          <p:nvPr>
            <p:ph sz="quarter" idx="11"/>
          </p:nvPr>
        </p:nvSpPr>
        <p:spPr/>
        <p:txBody>
          <a:bodyPr/>
          <a:lstStyle/>
          <a:p>
            <a:pPr marL="0" indent="0">
              <a:buNone/>
            </a:pPr>
            <a:r>
              <a:rPr lang="en-US" dirty="0" smtClean="0">
                <a:solidFill>
                  <a:schemeClr val="tx1">
                    <a:lumMod val="75000"/>
                    <a:lumOff val="25000"/>
                  </a:schemeClr>
                </a:solidFill>
              </a:rPr>
              <a:t>Lesson 8 Quiz</a:t>
            </a:r>
          </a:p>
          <a:p>
            <a:r>
              <a:rPr lang="en-US" dirty="0" smtClean="0">
                <a:solidFill>
                  <a:schemeClr val="tx1">
                    <a:lumMod val="75000"/>
                    <a:lumOff val="25000"/>
                  </a:schemeClr>
                </a:solidFill>
              </a:rPr>
              <a:t>Time: 30 minutes to complete</a:t>
            </a:r>
            <a:endParaRPr lang="en-US"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3001395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Trip Planning</a:t>
            </a:r>
            <a:endParaRPr lang="en-CA" b="1" dirty="0"/>
          </a:p>
        </p:txBody>
      </p:sp>
      <p:sp>
        <p:nvSpPr>
          <p:cNvPr id="3" name="Content Placeholder 2"/>
          <p:cNvSpPr>
            <a:spLocks noGrp="1"/>
          </p:cNvSpPr>
          <p:nvPr>
            <p:ph sz="quarter" idx="11"/>
          </p:nvPr>
        </p:nvSpPr>
        <p:spPr>
          <a:xfrm>
            <a:off x="628651" y="1254368"/>
            <a:ext cx="7886700" cy="5246916"/>
          </a:xfrm>
        </p:spPr>
        <p:txBody>
          <a:bodyPr/>
          <a:lstStyle/>
          <a:p>
            <a:pPr marL="0" indent="0" defTabSz="457200">
              <a:lnSpc>
                <a:spcPct val="100000"/>
              </a:lnSpc>
              <a:spcAft>
                <a:spcPts val="800"/>
              </a:spcAft>
              <a:buNone/>
            </a:pPr>
            <a:endParaRPr lang="en-US" sz="2400" dirty="0">
              <a:latin typeface="Calibri Light" panose="020F0302020204030204" pitchFamily="34" charset="0"/>
              <a:ea typeface="Calibri" panose="020F0502020204030204" pitchFamily="34" charset="0"/>
              <a:cs typeface="Times New Roman" panose="02020603050405020304" pitchFamily="18" charset="0"/>
            </a:endParaRPr>
          </a:p>
          <a:p>
            <a:pPr marL="0" indent="0" defTabSz="457200">
              <a:lnSpc>
                <a:spcPct val="100000"/>
              </a:lnSpc>
              <a:spcAft>
                <a:spcPts val="800"/>
              </a:spcAft>
              <a:buNone/>
            </a:pPr>
            <a:endParaRPr lang="en-US" sz="2400" dirty="0" smtClean="0">
              <a:latin typeface="Calibri Light" panose="020F03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44671" y="934821"/>
            <a:ext cx="7886700" cy="2046651"/>
          </a:xfrm>
          <a:prstGeom prst="rect">
            <a:avLst/>
          </a:prstGeom>
        </p:spPr>
        <p:txBody>
          <a:bodyPr wrap="square">
            <a:spAutoFit/>
          </a:bodyPr>
          <a:lstStyle/>
          <a:p>
            <a:pPr>
              <a:lnSpc>
                <a:spcPct val="107000"/>
              </a:lnSpc>
              <a:spcAft>
                <a:spcPts val="800"/>
              </a:spcAft>
              <a:buClr>
                <a:schemeClr val="accent1"/>
              </a:buClr>
            </a:pPr>
            <a:r>
              <a:rPr lang="en-US" sz="2800" dirty="0" smtClean="0">
                <a:solidFill>
                  <a:schemeClr val="tx1">
                    <a:lumMod val="75000"/>
                    <a:lumOff val="25000"/>
                  </a:schemeClr>
                </a:solidFill>
                <a:latin typeface="Calibri Light" panose="020F0302020204030204" pitchFamily="34" charset="0"/>
              </a:rPr>
              <a:t>What are the pro’s of trip planning?</a:t>
            </a:r>
          </a:p>
          <a:p>
            <a:pPr marL="457200" indent="-457200">
              <a:lnSpc>
                <a:spcPct val="107000"/>
              </a:lnSpc>
              <a:spcAft>
                <a:spcPts val="800"/>
              </a:spcAft>
              <a:buClr>
                <a:schemeClr val="accent1"/>
              </a:buClr>
              <a:buFont typeface="Arial" panose="020B0604020202020204" pitchFamily="34" charset="0"/>
              <a:buChar char="•"/>
            </a:pPr>
            <a:r>
              <a:rPr lang="en-US" sz="2400" dirty="0" smtClean="0">
                <a:solidFill>
                  <a:schemeClr val="tx1">
                    <a:lumMod val="75000"/>
                    <a:lumOff val="25000"/>
                  </a:schemeClr>
                </a:solidFill>
                <a:latin typeface="Calibri Light" panose="020F0302020204030204" pitchFamily="34" charset="0"/>
              </a:rPr>
              <a:t>Work/life balance</a:t>
            </a:r>
          </a:p>
          <a:p>
            <a:pPr marL="457200" indent="-457200">
              <a:lnSpc>
                <a:spcPct val="107000"/>
              </a:lnSpc>
              <a:spcAft>
                <a:spcPts val="800"/>
              </a:spcAft>
              <a:buClr>
                <a:schemeClr val="accent1"/>
              </a:buClr>
              <a:buFont typeface="Arial" panose="020B0604020202020204" pitchFamily="34" charset="0"/>
              <a:buChar char="•"/>
            </a:pPr>
            <a:r>
              <a:rPr lang="en-US" sz="2400" dirty="0" smtClean="0">
                <a:solidFill>
                  <a:schemeClr val="tx1">
                    <a:lumMod val="75000"/>
                    <a:lumOff val="25000"/>
                  </a:schemeClr>
                </a:solidFill>
                <a:latin typeface="Calibri Light" panose="020F0302020204030204" pitchFamily="34" charset="0"/>
              </a:rPr>
              <a:t>Effective and efficient travel</a:t>
            </a:r>
            <a:endParaRPr lang="en-CA" sz="2400" dirty="0">
              <a:solidFill>
                <a:schemeClr val="tx1">
                  <a:lumMod val="75000"/>
                  <a:lumOff val="25000"/>
                </a:schemeClr>
              </a:solidFill>
              <a:latin typeface="Calibri Light" panose="020F0302020204030204" pitchFamily="34" charset="0"/>
            </a:endParaRPr>
          </a:p>
          <a:p>
            <a:pPr marL="457200" indent="-457200">
              <a:lnSpc>
                <a:spcPct val="107000"/>
              </a:lnSpc>
              <a:spcAft>
                <a:spcPts val="800"/>
              </a:spcAft>
              <a:buClr>
                <a:schemeClr val="accent1"/>
              </a:buClr>
              <a:buFont typeface="Arial" panose="020B0604020202020204" pitchFamily="34" charset="0"/>
              <a:buChar char="•"/>
            </a:pPr>
            <a:r>
              <a:rPr lang="en-US" sz="2400" dirty="0" smtClean="0">
                <a:solidFill>
                  <a:schemeClr val="tx1">
                    <a:lumMod val="75000"/>
                    <a:lumOff val="25000"/>
                  </a:schemeClr>
                </a:solidFill>
                <a:latin typeface="Calibri Light" panose="020F0302020204030204" pitchFamily="34" charset="0"/>
              </a:rPr>
              <a:t>Laws </a:t>
            </a:r>
            <a:endParaRPr lang="en-CA" sz="2400" dirty="0">
              <a:solidFill>
                <a:schemeClr val="tx1">
                  <a:lumMod val="75000"/>
                  <a:lumOff val="25000"/>
                </a:schemeClr>
              </a:solidFill>
              <a:latin typeface="Calibri Light" panose="020F0302020204030204" pitchFamily="34" charset="0"/>
            </a:endParaRPr>
          </a:p>
        </p:txBody>
      </p:sp>
    </p:spTree>
    <p:custDataLst>
      <p:tags r:id="rId1"/>
    </p:custDataLst>
    <p:extLst>
      <p:ext uri="{BB962C8B-B14F-4D97-AF65-F5344CB8AC3E}">
        <p14:creationId xmlns:p14="http://schemas.microsoft.com/office/powerpoint/2010/main" val="3571987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Things to Consider</a:t>
            </a:r>
            <a:endParaRPr lang="en-CA" b="1" dirty="0"/>
          </a:p>
        </p:txBody>
      </p:sp>
      <p:graphicFrame>
        <p:nvGraphicFramePr>
          <p:cNvPr id="3" name="Diagram 2"/>
          <p:cNvGraphicFramePr/>
          <p:nvPr>
            <p:extLst>
              <p:ext uri="{D42A27DB-BD31-4B8C-83A1-F6EECF244321}">
                <p14:modId xmlns:p14="http://schemas.microsoft.com/office/powerpoint/2010/main" val="3653481731"/>
              </p:ext>
            </p:extLst>
          </p:nvPr>
        </p:nvGraphicFramePr>
        <p:xfrm>
          <a:off x="544671" y="1097279"/>
          <a:ext cx="7886700" cy="47970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206851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Personal Needs</a:t>
            </a:r>
            <a:endParaRPr lang="en-CA" b="1" dirty="0"/>
          </a:p>
        </p:txBody>
      </p:sp>
      <p:sp>
        <p:nvSpPr>
          <p:cNvPr id="6" name="Rectangle 5"/>
          <p:cNvSpPr/>
          <p:nvPr/>
        </p:nvSpPr>
        <p:spPr>
          <a:xfrm>
            <a:off x="544670" y="934821"/>
            <a:ext cx="7886701" cy="5242461"/>
          </a:xfrm>
          <a:prstGeom prst="rect">
            <a:avLst/>
          </a:prstGeom>
        </p:spPr>
        <p:txBody>
          <a:bodyPr wrap="square">
            <a:spAutoFit/>
          </a:bodyPr>
          <a:lstStyle/>
          <a:p>
            <a:pPr>
              <a:spcAft>
                <a:spcPts val="800"/>
              </a:spcAft>
              <a:buClr>
                <a:schemeClr val="accent1"/>
              </a:buClr>
            </a:pPr>
            <a:r>
              <a:rPr lang="en-US" sz="28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What you might need:</a:t>
            </a:r>
          </a:p>
          <a:p>
            <a:pPr marL="171450" lvl="0" indent="-171450">
              <a:spcAft>
                <a:spcPts val="800"/>
              </a:spcAft>
              <a:buClr>
                <a:schemeClr val="accent1"/>
              </a:buClr>
              <a:buFont typeface="Arial" panose="020B0604020202020204" pitchFamily="34" charset="0"/>
              <a:buChar char="•"/>
            </a:pPr>
            <a:r>
              <a:rPr lang="en-CA" sz="2400" dirty="0">
                <a:solidFill>
                  <a:schemeClr val="tx1">
                    <a:lumMod val="75000"/>
                    <a:lumOff val="25000"/>
                  </a:schemeClr>
                </a:solidFill>
                <a:latin typeface="Calibri Light" panose="020F0302020204030204" pitchFamily="34" charset="0"/>
              </a:rPr>
              <a:t>Clothes </a:t>
            </a:r>
            <a:endParaRPr lang="en-CA" sz="2400" dirty="0" smtClean="0">
              <a:solidFill>
                <a:schemeClr val="tx1">
                  <a:lumMod val="75000"/>
                  <a:lumOff val="25000"/>
                </a:schemeClr>
              </a:solidFill>
              <a:latin typeface="Calibri Light" panose="020F0302020204030204" pitchFamily="34" charset="0"/>
            </a:endParaRPr>
          </a:p>
          <a:p>
            <a:pPr marL="171450" lvl="0" indent="-171450">
              <a:spcAft>
                <a:spcPts val="800"/>
              </a:spcAft>
              <a:buClr>
                <a:schemeClr val="accent1"/>
              </a:buClr>
              <a:buFont typeface="Arial" panose="020B0604020202020204" pitchFamily="34" charset="0"/>
              <a:buChar char="•"/>
            </a:pPr>
            <a:r>
              <a:rPr lang="en-CA" sz="2400" dirty="0" smtClean="0">
                <a:solidFill>
                  <a:schemeClr val="tx1">
                    <a:lumMod val="75000"/>
                    <a:lumOff val="25000"/>
                  </a:schemeClr>
                </a:solidFill>
                <a:latin typeface="Calibri Light" panose="020F0302020204030204" pitchFamily="34" charset="0"/>
              </a:rPr>
              <a:t>Food </a:t>
            </a:r>
            <a:r>
              <a:rPr lang="en-CA" sz="2400" dirty="0">
                <a:solidFill>
                  <a:schemeClr val="tx1">
                    <a:lumMod val="75000"/>
                    <a:lumOff val="25000"/>
                  </a:schemeClr>
                </a:solidFill>
                <a:latin typeface="Calibri Light" panose="020F0302020204030204" pitchFamily="34" charset="0"/>
              </a:rPr>
              <a:t>and drink </a:t>
            </a:r>
            <a:endParaRPr lang="en-CA" sz="2400" dirty="0" smtClean="0">
              <a:solidFill>
                <a:schemeClr val="tx1">
                  <a:lumMod val="75000"/>
                  <a:lumOff val="25000"/>
                </a:schemeClr>
              </a:solidFill>
              <a:latin typeface="Calibri Light" panose="020F0302020204030204" pitchFamily="34" charset="0"/>
            </a:endParaRPr>
          </a:p>
          <a:p>
            <a:pPr marL="171450" lvl="0" indent="-171450">
              <a:spcAft>
                <a:spcPts val="800"/>
              </a:spcAft>
              <a:buClr>
                <a:schemeClr val="accent1"/>
              </a:buClr>
              <a:buFont typeface="Arial" panose="020B0604020202020204" pitchFamily="34" charset="0"/>
              <a:buChar char="•"/>
            </a:pPr>
            <a:r>
              <a:rPr lang="en-CA" sz="2400" dirty="0" smtClean="0">
                <a:solidFill>
                  <a:schemeClr val="tx1">
                    <a:lumMod val="75000"/>
                    <a:lumOff val="25000"/>
                  </a:schemeClr>
                </a:solidFill>
                <a:latin typeface="Calibri Light" panose="020F0302020204030204" pitchFamily="34" charset="0"/>
              </a:rPr>
              <a:t>Toiletries</a:t>
            </a:r>
            <a:endParaRPr lang="en-CA" sz="2400" dirty="0">
              <a:solidFill>
                <a:schemeClr val="tx1">
                  <a:lumMod val="75000"/>
                  <a:lumOff val="25000"/>
                </a:schemeClr>
              </a:solidFill>
              <a:latin typeface="Calibri Light" panose="020F0302020204030204" pitchFamily="34" charset="0"/>
            </a:endParaRPr>
          </a:p>
          <a:p>
            <a:pPr marL="171450" lvl="0" indent="-171450">
              <a:spcAft>
                <a:spcPts val="800"/>
              </a:spcAft>
              <a:buClr>
                <a:schemeClr val="accent1"/>
              </a:buClr>
              <a:buFont typeface="Arial" panose="020B0604020202020204" pitchFamily="34" charset="0"/>
              <a:buChar char="•"/>
            </a:pPr>
            <a:r>
              <a:rPr lang="en-CA" sz="2400" dirty="0">
                <a:solidFill>
                  <a:schemeClr val="tx1">
                    <a:lumMod val="75000"/>
                    <a:lumOff val="25000"/>
                  </a:schemeClr>
                </a:solidFill>
                <a:latin typeface="Calibri Light" panose="020F0302020204030204" pitchFamily="34" charset="0"/>
              </a:rPr>
              <a:t>Arrangements for sleeping </a:t>
            </a:r>
            <a:endParaRPr lang="en-CA" sz="2400" dirty="0" smtClean="0">
              <a:solidFill>
                <a:schemeClr val="tx1">
                  <a:lumMod val="75000"/>
                  <a:lumOff val="25000"/>
                </a:schemeClr>
              </a:solidFill>
              <a:latin typeface="Calibri Light" panose="020F0302020204030204" pitchFamily="34" charset="0"/>
            </a:endParaRPr>
          </a:p>
          <a:p>
            <a:pPr marL="171450" lvl="0" indent="-171450">
              <a:spcAft>
                <a:spcPts val="800"/>
              </a:spcAft>
              <a:buClr>
                <a:schemeClr val="accent1"/>
              </a:buClr>
              <a:buFont typeface="Arial" panose="020B0604020202020204" pitchFamily="34" charset="0"/>
              <a:buChar char="•"/>
            </a:pPr>
            <a:r>
              <a:rPr lang="en-CA" sz="2400" dirty="0" smtClean="0">
                <a:solidFill>
                  <a:schemeClr val="tx1">
                    <a:lumMod val="75000"/>
                    <a:lumOff val="25000"/>
                  </a:schemeClr>
                </a:solidFill>
                <a:latin typeface="Calibri Light" panose="020F0302020204030204" pitchFamily="34" charset="0"/>
              </a:rPr>
              <a:t>Cash </a:t>
            </a:r>
            <a:r>
              <a:rPr lang="en-CA" sz="2400" dirty="0">
                <a:solidFill>
                  <a:schemeClr val="tx1">
                    <a:lumMod val="75000"/>
                    <a:lumOff val="25000"/>
                  </a:schemeClr>
                </a:solidFill>
                <a:latin typeface="Calibri Light" panose="020F0302020204030204" pitchFamily="34" charset="0"/>
              </a:rPr>
              <a:t>and cards </a:t>
            </a:r>
            <a:endParaRPr lang="en-CA" sz="2400" dirty="0" smtClean="0">
              <a:solidFill>
                <a:schemeClr val="tx1">
                  <a:lumMod val="75000"/>
                  <a:lumOff val="25000"/>
                </a:schemeClr>
              </a:solidFill>
              <a:latin typeface="Calibri Light" panose="020F0302020204030204" pitchFamily="34" charset="0"/>
            </a:endParaRPr>
          </a:p>
          <a:p>
            <a:pPr marL="171450" lvl="0" indent="-171450">
              <a:spcAft>
                <a:spcPts val="800"/>
              </a:spcAft>
              <a:buClr>
                <a:schemeClr val="accent1"/>
              </a:buClr>
              <a:buFont typeface="Arial" panose="020B0604020202020204" pitchFamily="34" charset="0"/>
              <a:buChar char="•"/>
            </a:pPr>
            <a:r>
              <a:rPr lang="en-CA" sz="2400" dirty="0" smtClean="0">
                <a:solidFill>
                  <a:schemeClr val="tx1">
                    <a:lumMod val="75000"/>
                    <a:lumOff val="25000"/>
                  </a:schemeClr>
                </a:solidFill>
                <a:latin typeface="Calibri Light" panose="020F0302020204030204" pitchFamily="34" charset="0"/>
              </a:rPr>
              <a:t>Personal </a:t>
            </a:r>
            <a:r>
              <a:rPr lang="en-CA" sz="2400" dirty="0">
                <a:solidFill>
                  <a:schemeClr val="tx1">
                    <a:lumMod val="75000"/>
                    <a:lumOff val="25000"/>
                  </a:schemeClr>
                </a:solidFill>
                <a:latin typeface="Calibri Light" panose="020F0302020204030204" pitchFamily="34" charset="0"/>
              </a:rPr>
              <a:t>identification </a:t>
            </a:r>
            <a:endParaRPr lang="en-CA" sz="2400" dirty="0" smtClean="0">
              <a:solidFill>
                <a:schemeClr val="tx1">
                  <a:lumMod val="75000"/>
                  <a:lumOff val="25000"/>
                </a:schemeClr>
              </a:solidFill>
              <a:latin typeface="Calibri Light" panose="020F0302020204030204" pitchFamily="34" charset="0"/>
            </a:endParaRPr>
          </a:p>
          <a:p>
            <a:pPr marL="171450" lvl="0" indent="-171450">
              <a:spcAft>
                <a:spcPts val="800"/>
              </a:spcAft>
              <a:buClr>
                <a:schemeClr val="accent1"/>
              </a:buClr>
              <a:buFont typeface="Arial" panose="020B0604020202020204" pitchFamily="34" charset="0"/>
              <a:buChar char="•"/>
            </a:pPr>
            <a:r>
              <a:rPr lang="en-CA" sz="2400" dirty="0" smtClean="0">
                <a:solidFill>
                  <a:schemeClr val="tx1">
                    <a:lumMod val="75000"/>
                    <a:lumOff val="25000"/>
                  </a:schemeClr>
                </a:solidFill>
                <a:latin typeface="Calibri Light" panose="020F0302020204030204" pitchFamily="34" charset="0"/>
              </a:rPr>
              <a:t>Medications </a:t>
            </a:r>
          </a:p>
          <a:p>
            <a:pPr marL="171450" lvl="0" indent="-171450">
              <a:spcAft>
                <a:spcPts val="800"/>
              </a:spcAft>
              <a:buClr>
                <a:schemeClr val="accent1"/>
              </a:buClr>
              <a:buFont typeface="Arial" panose="020B0604020202020204" pitchFamily="34" charset="0"/>
              <a:buChar char="•"/>
            </a:pPr>
            <a:r>
              <a:rPr lang="en-CA" sz="2400" dirty="0" smtClean="0">
                <a:solidFill>
                  <a:schemeClr val="tx1">
                    <a:lumMod val="75000"/>
                    <a:lumOff val="25000"/>
                  </a:schemeClr>
                </a:solidFill>
                <a:latin typeface="Calibri Light" panose="020F0302020204030204" pitchFamily="34" charset="0"/>
              </a:rPr>
              <a:t>Eyewear </a:t>
            </a:r>
          </a:p>
          <a:p>
            <a:pPr marL="171450" lvl="0" indent="-171450">
              <a:spcAft>
                <a:spcPts val="800"/>
              </a:spcAft>
              <a:buClr>
                <a:schemeClr val="accent1"/>
              </a:buClr>
              <a:buFont typeface="Arial" panose="020B0604020202020204" pitchFamily="34" charset="0"/>
              <a:buChar char="•"/>
            </a:pPr>
            <a:r>
              <a:rPr lang="en-CA" sz="2400" dirty="0" smtClean="0">
                <a:solidFill>
                  <a:schemeClr val="tx1">
                    <a:lumMod val="75000"/>
                    <a:lumOff val="25000"/>
                  </a:schemeClr>
                </a:solidFill>
                <a:latin typeface="Calibri Light" panose="020F0302020204030204" pitchFamily="34" charset="0"/>
              </a:rPr>
              <a:t>Electronic devices (i.e. cell phone)</a:t>
            </a:r>
            <a:endParaRPr lang="en-CA" sz="2400" dirty="0">
              <a:solidFill>
                <a:schemeClr val="tx1">
                  <a:lumMod val="75000"/>
                  <a:lumOff val="25000"/>
                </a:schemeClr>
              </a:solidFill>
              <a:latin typeface="Calibri Light" panose="020F0302020204030204" pitchFamily="34" charset="0"/>
            </a:endParaRPr>
          </a:p>
          <a:p>
            <a:pPr marL="171450" lvl="0" indent="-171450">
              <a:spcAft>
                <a:spcPts val="800"/>
              </a:spcAft>
              <a:buClr>
                <a:schemeClr val="accent1"/>
              </a:buClr>
              <a:buFont typeface="Arial" panose="020B0604020202020204" pitchFamily="34" charset="0"/>
              <a:buChar char="•"/>
            </a:pPr>
            <a:r>
              <a:rPr lang="en-CA" sz="2400" dirty="0">
                <a:solidFill>
                  <a:schemeClr val="tx1">
                    <a:lumMod val="75000"/>
                    <a:lumOff val="25000"/>
                  </a:schemeClr>
                </a:solidFill>
                <a:latin typeface="Calibri Light" panose="020F0302020204030204" pitchFamily="34" charset="0"/>
              </a:rPr>
              <a:t>Books or other entertainment – for rest </a:t>
            </a:r>
            <a:r>
              <a:rPr lang="en-CA" sz="2400" dirty="0" smtClean="0">
                <a:solidFill>
                  <a:schemeClr val="tx1">
                    <a:lumMod val="75000"/>
                    <a:lumOff val="25000"/>
                  </a:schemeClr>
                </a:solidFill>
                <a:latin typeface="Calibri Light" panose="020F0302020204030204" pitchFamily="34" charset="0"/>
              </a:rPr>
              <a:t>periods</a:t>
            </a:r>
            <a:endParaRPr lang="en-CA" sz="2400" dirty="0">
              <a:solidFill>
                <a:schemeClr val="tx1">
                  <a:lumMod val="75000"/>
                  <a:lumOff val="25000"/>
                </a:schemeClr>
              </a:solidFill>
              <a:latin typeface="Calibri Light" panose="020F0302020204030204" pitchFamily="34" charset="0"/>
            </a:endParaRPr>
          </a:p>
        </p:txBody>
      </p:sp>
    </p:spTree>
    <p:custDataLst>
      <p:tags r:id="rId1"/>
    </p:custDataLst>
    <p:extLst>
      <p:ext uri="{BB962C8B-B14F-4D97-AF65-F5344CB8AC3E}">
        <p14:creationId xmlns:p14="http://schemas.microsoft.com/office/powerpoint/2010/main" val="3589182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Paperwork and Documentation</a:t>
            </a:r>
            <a:endParaRPr lang="en-CA" dirty="0"/>
          </a:p>
        </p:txBody>
      </p:sp>
      <p:graphicFrame>
        <p:nvGraphicFramePr>
          <p:cNvPr id="4" name="Diagram 3"/>
          <p:cNvGraphicFramePr/>
          <p:nvPr>
            <p:extLst>
              <p:ext uri="{D42A27DB-BD31-4B8C-83A1-F6EECF244321}">
                <p14:modId xmlns:p14="http://schemas.microsoft.com/office/powerpoint/2010/main" val="2389397535"/>
              </p:ext>
            </p:extLst>
          </p:nvPr>
        </p:nvGraphicFramePr>
        <p:xfrm>
          <a:off x="544671" y="1103634"/>
          <a:ext cx="7886700" cy="51790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082135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671" y="0"/>
            <a:ext cx="7886700" cy="906828"/>
          </a:xfrm>
        </p:spPr>
        <p:txBody>
          <a:bodyPr>
            <a:noAutofit/>
          </a:bodyPr>
          <a:lstStyle/>
          <a:p>
            <a:r>
              <a:rPr lang="en-CA" b="1" dirty="0" smtClean="0"/>
              <a:t>Shipping &amp; Cargo Documents</a:t>
            </a:r>
            <a:endParaRPr lang="en-CA" b="1" dirty="0"/>
          </a:p>
        </p:txBody>
      </p:sp>
      <p:sp>
        <p:nvSpPr>
          <p:cNvPr id="3" name="Content Placeholder 2"/>
          <p:cNvSpPr>
            <a:spLocks noGrp="1"/>
          </p:cNvSpPr>
          <p:nvPr>
            <p:ph sz="quarter" idx="11"/>
          </p:nvPr>
        </p:nvSpPr>
        <p:spPr>
          <a:xfrm>
            <a:off x="544671" y="906828"/>
            <a:ext cx="7886700" cy="5360261"/>
          </a:xfrm>
        </p:spPr>
        <p:txBody>
          <a:bodyPr/>
          <a:lstStyle/>
          <a:p>
            <a:pPr marL="0" indent="0">
              <a:lnSpc>
                <a:spcPct val="100000"/>
              </a:lnSpc>
              <a:spcAft>
                <a:spcPts val="800"/>
              </a:spcAft>
              <a:buNone/>
            </a:pPr>
            <a:r>
              <a:rPr lang="en-CA" sz="2400" dirty="0" smtClean="0">
                <a:solidFill>
                  <a:schemeClr val="tx1">
                    <a:lumMod val="75000"/>
                    <a:lumOff val="25000"/>
                  </a:schemeClr>
                </a:solidFill>
              </a:rPr>
              <a:t>Types of shipping/cargo </a:t>
            </a:r>
            <a:r>
              <a:rPr lang="en-CA" sz="2400" dirty="0">
                <a:solidFill>
                  <a:schemeClr val="tx1">
                    <a:lumMod val="75000"/>
                    <a:lumOff val="25000"/>
                  </a:schemeClr>
                </a:solidFill>
              </a:rPr>
              <a:t>documents</a:t>
            </a:r>
            <a:r>
              <a:rPr lang="en-CA" sz="2400" dirty="0" smtClean="0">
                <a:solidFill>
                  <a:schemeClr val="tx1">
                    <a:lumMod val="75000"/>
                    <a:lumOff val="25000"/>
                  </a:schemeClr>
                </a:solidFill>
              </a:rPr>
              <a:t>:</a:t>
            </a:r>
          </a:p>
          <a:p>
            <a:pPr>
              <a:lnSpc>
                <a:spcPct val="100000"/>
              </a:lnSpc>
              <a:spcBef>
                <a:spcPts val="0"/>
              </a:spcBef>
              <a:spcAft>
                <a:spcPts val="800"/>
              </a:spcAft>
              <a:buClr>
                <a:schemeClr val="accent1"/>
              </a:buClr>
            </a:pPr>
            <a:r>
              <a:rPr lang="en-US" sz="2000" dirty="0" smtClean="0">
                <a:solidFill>
                  <a:schemeClr val="tx1">
                    <a:lumMod val="75000"/>
                    <a:lumOff val="25000"/>
                  </a:schemeClr>
                </a:solidFill>
                <a:ea typeface="Calibri" panose="020F0502020204030204" pitchFamily="34" charset="0"/>
                <a:cs typeface="Times New Roman" panose="02020603050405020304" pitchFamily="18" charset="0"/>
              </a:rPr>
              <a:t>Bills of lading: contract between shipper and customer</a:t>
            </a:r>
          </a:p>
          <a:p>
            <a:pPr>
              <a:lnSpc>
                <a:spcPct val="100000"/>
              </a:lnSpc>
              <a:spcBef>
                <a:spcPts val="0"/>
              </a:spcBef>
              <a:buClr>
                <a:schemeClr val="accent1"/>
              </a:buClr>
            </a:pPr>
            <a:r>
              <a:rPr lang="en-US" sz="2000" dirty="0" smtClean="0">
                <a:solidFill>
                  <a:schemeClr val="tx1">
                    <a:lumMod val="75000"/>
                    <a:lumOff val="25000"/>
                  </a:schemeClr>
                </a:solidFill>
                <a:ea typeface="Calibri" panose="020F0502020204030204" pitchFamily="34" charset="0"/>
                <a:cs typeface="Times New Roman" panose="02020603050405020304" pitchFamily="18" charset="0"/>
              </a:rPr>
              <a:t>Waybills: used with the bills of lading (invoice)</a:t>
            </a:r>
          </a:p>
          <a:p>
            <a:pPr marL="0" indent="0">
              <a:lnSpc>
                <a:spcPct val="100000"/>
              </a:lnSpc>
              <a:spcAft>
                <a:spcPts val="800"/>
              </a:spcAft>
              <a:buClr>
                <a:schemeClr val="accent1"/>
              </a:buClr>
              <a:buNone/>
            </a:pPr>
            <a:r>
              <a:rPr lang="en-CA" sz="2400" dirty="0">
                <a:solidFill>
                  <a:schemeClr val="tx1">
                    <a:lumMod val="75000"/>
                    <a:lumOff val="25000"/>
                  </a:schemeClr>
                </a:solidFill>
              </a:rPr>
              <a:t>Location of documentation during trip:</a:t>
            </a:r>
          </a:p>
          <a:p>
            <a:pPr>
              <a:lnSpc>
                <a:spcPct val="100000"/>
              </a:lnSpc>
              <a:spcBef>
                <a:spcPts val="0"/>
              </a:spcBef>
              <a:spcAft>
                <a:spcPts val="600"/>
              </a:spcAft>
              <a:buClr>
                <a:schemeClr val="accent1"/>
              </a:buClr>
            </a:pPr>
            <a:r>
              <a:rPr lang="en-CA" sz="2000" dirty="0">
                <a:solidFill>
                  <a:schemeClr val="tx1">
                    <a:lumMod val="75000"/>
                    <a:lumOff val="25000"/>
                  </a:schemeClr>
                </a:solidFill>
                <a:ea typeface="Calibri" panose="020F0502020204030204" pitchFamily="34" charset="0"/>
                <a:cs typeface="Times New Roman" panose="02020603050405020304" pitchFamily="18" charset="0"/>
              </a:rPr>
              <a:t>A Transport of Dangerous Goods (TDG certificate) must be carried within your </a:t>
            </a:r>
            <a:r>
              <a:rPr lang="en-CA" sz="2000" dirty="0" smtClean="0">
                <a:solidFill>
                  <a:schemeClr val="tx1">
                    <a:lumMod val="75000"/>
                    <a:lumOff val="25000"/>
                  </a:schemeClr>
                </a:solidFill>
                <a:ea typeface="Calibri" panose="020F0502020204030204" pitchFamily="34" charset="0"/>
                <a:cs typeface="Times New Roman" panose="02020603050405020304" pitchFamily="18" charset="0"/>
              </a:rPr>
              <a:t>reach when you’re in the cab</a:t>
            </a:r>
          </a:p>
          <a:p>
            <a:pPr lvl="1">
              <a:lnSpc>
                <a:spcPct val="100000"/>
              </a:lnSpc>
              <a:spcBef>
                <a:spcPts val="0"/>
              </a:spcBef>
              <a:spcAft>
                <a:spcPts val="800"/>
              </a:spcAft>
              <a:buClr>
                <a:schemeClr val="accent1"/>
              </a:buClr>
            </a:pPr>
            <a:r>
              <a:rPr lang="en-CA" sz="1800" dirty="0">
                <a:solidFill>
                  <a:schemeClr val="tx1"/>
                </a:solidFill>
              </a:rPr>
              <a:t>I</a:t>
            </a:r>
            <a:r>
              <a:rPr lang="en-CA" sz="1800" dirty="0">
                <a:solidFill>
                  <a:schemeClr val="tx1"/>
                </a:solidFill>
              </a:rPr>
              <a:t>t must be on the driver’s seat, or in a pocket on the driver’s door when you’re not in the cab</a:t>
            </a:r>
            <a:endParaRPr lang="en-CA" sz="1800" dirty="0">
              <a:solidFill>
                <a:schemeClr val="tx1"/>
              </a:solidFill>
            </a:endParaRPr>
          </a:p>
          <a:p>
            <a:pPr>
              <a:lnSpc>
                <a:spcPct val="100000"/>
              </a:lnSpc>
              <a:spcBef>
                <a:spcPts val="0"/>
              </a:spcBef>
              <a:spcAft>
                <a:spcPts val="800"/>
              </a:spcAft>
              <a:buClr>
                <a:schemeClr val="accent1"/>
              </a:buClr>
            </a:pPr>
            <a:r>
              <a:rPr lang="en-CA" sz="2000" dirty="0">
                <a:solidFill>
                  <a:schemeClr val="tx1">
                    <a:lumMod val="75000"/>
                    <a:lumOff val="25000"/>
                  </a:schemeClr>
                </a:solidFill>
                <a:ea typeface="Calibri" panose="020F0502020204030204" pitchFamily="34" charset="0"/>
                <a:cs typeface="Times New Roman" panose="02020603050405020304" pitchFamily="18" charset="0"/>
              </a:rPr>
              <a:t>Dangerous goods have specific rules on shipping documents</a:t>
            </a:r>
          </a:p>
          <a:p>
            <a:pPr lvl="1">
              <a:lnSpc>
                <a:spcPct val="100000"/>
              </a:lnSpc>
              <a:spcBef>
                <a:spcPts val="0"/>
              </a:spcBef>
              <a:spcAft>
                <a:spcPts val="800"/>
              </a:spcAft>
              <a:buClr>
                <a:schemeClr val="accent1"/>
              </a:buClr>
            </a:pPr>
            <a:r>
              <a:rPr lang="en-US" sz="1800" dirty="0" smtClean="0">
                <a:solidFill>
                  <a:schemeClr val="tx1"/>
                </a:solidFill>
              </a:rPr>
              <a:t>Specialized information and </a:t>
            </a:r>
            <a:r>
              <a:rPr lang="en-US" sz="1800" dirty="0" smtClean="0">
                <a:solidFill>
                  <a:schemeClr val="tx1"/>
                </a:solidFill>
              </a:rPr>
              <a:t>instructions</a:t>
            </a:r>
            <a:endParaRPr lang="en-US" sz="1800" dirty="0" smtClean="0">
              <a:solidFill>
                <a:schemeClr val="tx1"/>
              </a:solidFill>
            </a:endParaRPr>
          </a:p>
          <a:p>
            <a:pPr lvl="1">
              <a:lnSpc>
                <a:spcPct val="100000"/>
              </a:lnSpc>
              <a:spcBef>
                <a:spcPts val="0"/>
              </a:spcBef>
              <a:spcAft>
                <a:spcPts val="800"/>
              </a:spcAft>
              <a:buClr>
                <a:schemeClr val="accent1"/>
              </a:buClr>
            </a:pPr>
            <a:r>
              <a:rPr lang="en-US" sz="1800" dirty="0" smtClean="0">
                <a:solidFill>
                  <a:schemeClr val="tx1"/>
                </a:solidFill>
              </a:rPr>
              <a:t>Warnings and hazards</a:t>
            </a:r>
          </a:p>
          <a:p>
            <a:pPr lvl="1">
              <a:lnSpc>
                <a:spcPct val="100000"/>
              </a:lnSpc>
              <a:spcBef>
                <a:spcPts val="0"/>
              </a:spcBef>
              <a:spcAft>
                <a:spcPts val="800"/>
              </a:spcAft>
              <a:buClr>
                <a:schemeClr val="accent1"/>
              </a:buClr>
            </a:pPr>
            <a:r>
              <a:rPr lang="en-US" sz="1800" dirty="0" smtClean="0">
                <a:solidFill>
                  <a:schemeClr val="tx1"/>
                </a:solidFill>
              </a:rPr>
              <a:t>24-hour number for technical information</a:t>
            </a:r>
          </a:p>
          <a:p>
            <a:pPr lvl="1">
              <a:lnSpc>
                <a:spcPct val="100000"/>
              </a:lnSpc>
              <a:spcBef>
                <a:spcPts val="0"/>
              </a:spcBef>
              <a:spcAft>
                <a:spcPts val="800"/>
              </a:spcAft>
              <a:buClr>
                <a:schemeClr val="accent1"/>
              </a:buClr>
            </a:pPr>
            <a:r>
              <a:rPr lang="en-US" sz="1800" dirty="0" smtClean="0">
                <a:solidFill>
                  <a:schemeClr val="tx1"/>
                </a:solidFill>
              </a:rPr>
              <a:t>Document storage location</a:t>
            </a:r>
            <a:endParaRPr lang="en-CA" sz="1800" dirty="0" smtClean="0">
              <a:solidFill>
                <a:schemeClr val="tx1"/>
              </a:solidFill>
            </a:endParaRPr>
          </a:p>
        </p:txBody>
      </p:sp>
      <p:sp>
        <p:nvSpPr>
          <p:cNvPr id="4" name="Rectangle 3"/>
          <p:cNvSpPr/>
          <p:nvPr/>
        </p:nvSpPr>
        <p:spPr>
          <a:xfrm>
            <a:off x="-194733" y="6017976"/>
            <a:ext cx="7704666" cy="707886"/>
          </a:xfrm>
          <a:prstGeom prst="rect">
            <a:avLst/>
          </a:prstGeom>
        </p:spPr>
        <p:txBody>
          <a:bodyPr wrap="square">
            <a:spAutoFit/>
          </a:bodyPr>
          <a:lstStyle/>
          <a:p>
            <a:pPr lvl="3">
              <a:buClr>
                <a:schemeClr val="accent1"/>
              </a:buClr>
            </a:pPr>
            <a:r>
              <a:rPr lang="en-CA" sz="2000" dirty="0" smtClean="0"/>
              <a:t>Shipping documents must include the shipper, carrier, customer, goods being shipped and the route.</a:t>
            </a:r>
            <a:endParaRPr lang="en-CA" sz="20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757" y="6094900"/>
            <a:ext cx="554038" cy="554038"/>
          </a:xfrm>
          <a:prstGeom prst="rect">
            <a:avLst/>
          </a:prstGeom>
        </p:spPr>
      </p:pic>
    </p:spTree>
    <p:custDataLst>
      <p:tags r:id="rId1"/>
    </p:custDataLst>
    <p:extLst>
      <p:ext uri="{BB962C8B-B14F-4D97-AF65-F5344CB8AC3E}">
        <p14:creationId xmlns:p14="http://schemas.microsoft.com/office/powerpoint/2010/main" val="10425335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8"/>
  <p:tag name="ARTICULATE_PROJECT_OPEN" val="0"/>
  <p:tag name="ARTICULATE_DESIGN_ID_5_OFFICE THEME" val="Dm3jsp0n"/>
  <p:tag name="ARTICULATE_DESIGN_ID_2_OFFICE THEME" val="J5vNn5f4"/>
  <p:tag name="ARTICULATE_DESIGN_ID_3_OFFICE THEME" val="8JasKvPZ"/>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9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0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1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7E35B25FDADB64F85A912CCBA3D22FB" ma:contentTypeVersion="2" ma:contentTypeDescription="Create a new document." ma:contentTypeScope="" ma:versionID="563f83a67e71ccc8c3bd1327e249b833">
  <xsd:schema xmlns:xsd="http://www.w3.org/2001/XMLSchema" xmlns:xs="http://www.w3.org/2001/XMLSchema" xmlns:p="http://schemas.microsoft.com/office/2006/metadata/properties" xmlns:ns2="b57a0069-056d-4a03-aab5-52ae53322f83" targetNamespace="http://schemas.microsoft.com/office/2006/metadata/properties" ma:root="true" ma:fieldsID="dd0122f5b902e9a2092f5f937c219fff" ns2:_="">
    <xsd:import namespace="b57a0069-056d-4a03-aab5-52ae53322f83"/>
    <xsd:element name="properties">
      <xsd:complexType>
        <xsd:sequence>
          <xsd:element name="documentManagement">
            <xsd:complexType>
              <xsd:all>
                <xsd:element ref="ns2:Status" minOccurs="0"/>
                <xsd:element ref="ns2:Audien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7a0069-056d-4a03-aab5-52ae53322f83" elementFormDefault="qualified">
    <xsd:import namespace="http://schemas.microsoft.com/office/2006/documentManagement/types"/>
    <xsd:import namespace="http://schemas.microsoft.com/office/infopath/2007/PartnerControls"/>
    <xsd:element name="Status" ma:index="8" nillable="true" ma:displayName="Status" ma:default="Not Started" ma:format="Dropdown" ma:internalName="Status">
      <xsd:simpleType>
        <xsd:restriction base="dms:Choice">
          <xsd:enumeration value="Not Started"/>
          <xsd:enumeration value="In Progress"/>
          <xsd:enumeration value="Complete"/>
        </xsd:restriction>
      </xsd:simpleType>
    </xsd:element>
    <xsd:element name="Audience" ma:index="9" nillable="true" ma:displayName="Audience" ma:default="Public" ma:format="Dropdown" ma:internalName="Audience">
      <xsd:simpleType>
        <xsd:restriction base="dms:Choice">
          <xsd:enumeration value="Public"/>
          <xsd:enumeration value="Intern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udience xmlns="b57a0069-056d-4a03-aab5-52ae53322f83">Public</Audience>
    <Status xmlns="b57a0069-056d-4a03-aab5-52ae53322f83">Complete</Status>
  </documentManagement>
</p:properties>
</file>

<file path=customXml/itemProps1.xml><?xml version="1.0" encoding="utf-8"?>
<ds:datastoreItem xmlns:ds="http://schemas.openxmlformats.org/officeDocument/2006/customXml" ds:itemID="{BC5CAD0C-F95A-4DA8-AED6-5D89933EB502}">
  <ds:schemaRefs>
    <ds:schemaRef ds:uri="http://schemas.microsoft.com/sharepoint/v3/contenttype/forms"/>
  </ds:schemaRefs>
</ds:datastoreItem>
</file>

<file path=customXml/itemProps2.xml><?xml version="1.0" encoding="utf-8"?>
<ds:datastoreItem xmlns:ds="http://schemas.openxmlformats.org/officeDocument/2006/customXml" ds:itemID="{260B8511-69E6-4258-AF48-DB2C5A10EE2B}"/>
</file>

<file path=customXml/itemProps3.xml><?xml version="1.0" encoding="utf-8"?>
<ds:datastoreItem xmlns:ds="http://schemas.openxmlformats.org/officeDocument/2006/customXml" ds:itemID="{04CEEABD-1B17-4BE2-8F91-76669075ED62}">
  <ds:schemaRefs>
    <ds:schemaRef ds:uri="http://schemas.microsoft.com/office/2006/documentManagement/types"/>
    <ds:schemaRef ds:uri="9416692e-dee5-4c2d-8a6a-155c1d899288"/>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6600</Words>
  <Application>Microsoft Office PowerPoint</Application>
  <PresentationFormat>On-screen Show (4:3)</PresentationFormat>
  <Paragraphs>835</Paragraphs>
  <Slides>48</Slides>
  <Notes>48</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48</vt:i4>
      </vt:variant>
    </vt:vector>
  </HeadingPairs>
  <TitlesOfParts>
    <vt:vector size="64" baseType="lpstr">
      <vt:lpstr>Arial</vt:lpstr>
      <vt:lpstr>Calibri</vt:lpstr>
      <vt:lpstr>Calibri Light</vt:lpstr>
      <vt:lpstr>Franklin Gothic Book</vt:lpstr>
      <vt:lpstr>Lato</vt:lpstr>
      <vt:lpstr>Times New Roman</vt:lpstr>
      <vt:lpstr>Wingdings</vt:lpstr>
      <vt:lpstr>2_Office Theme</vt:lpstr>
      <vt:lpstr>3_Office Theme</vt:lpstr>
      <vt:lpstr>4_Office Theme</vt:lpstr>
      <vt:lpstr>5_Office Theme</vt:lpstr>
      <vt:lpstr>8_Office Theme</vt:lpstr>
      <vt:lpstr>9_Office Theme</vt:lpstr>
      <vt:lpstr>10_Office Theme</vt:lpstr>
      <vt:lpstr>11_Office Theme</vt:lpstr>
      <vt:lpstr>6_Office Theme</vt:lpstr>
      <vt:lpstr>Trip Planning and Hours of Service</vt:lpstr>
      <vt:lpstr>Learning Objectives</vt:lpstr>
      <vt:lpstr>Pre-Class Assignment</vt:lpstr>
      <vt:lpstr>Trip Planning</vt:lpstr>
      <vt:lpstr>Trip Planning</vt:lpstr>
      <vt:lpstr>Things to Consider</vt:lpstr>
      <vt:lpstr>Personal Needs</vt:lpstr>
      <vt:lpstr>Paperwork and Documentation</vt:lpstr>
      <vt:lpstr>Shipping &amp; Cargo Documents</vt:lpstr>
      <vt:lpstr>Route and Schedule</vt:lpstr>
      <vt:lpstr>Calculating Travel Time</vt:lpstr>
      <vt:lpstr>Vehicle Height, Width and Length</vt:lpstr>
      <vt:lpstr>Over-Dimensional Loads</vt:lpstr>
      <vt:lpstr>Vehicle Weight</vt:lpstr>
      <vt:lpstr>Road Restrictions</vt:lpstr>
      <vt:lpstr>Weather and Road Conditions</vt:lpstr>
      <vt:lpstr>Other Trip Planning Considerations</vt:lpstr>
      <vt:lpstr>Trip Planning Tools and Resources</vt:lpstr>
      <vt:lpstr>Exercise 1: Trip Planning </vt:lpstr>
      <vt:lpstr>Hours of Service</vt:lpstr>
      <vt:lpstr>Regulations for Hours of Service</vt:lpstr>
      <vt:lpstr>Regulation Exemptions</vt:lpstr>
      <vt:lpstr>On and Off Duty</vt:lpstr>
      <vt:lpstr>On and Off Duty</vt:lpstr>
      <vt:lpstr>Examples of On-Duty Work Tasks</vt:lpstr>
      <vt:lpstr>Daily, Shift, and Cycle Limits</vt:lpstr>
      <vt:lpstr>Daily, Shift, and Cycle Limits</vt:lpstr>
      <vt:lpstr>Daily, Shift, and Cycle Limits</vt:lpstr>
      <vt:lpstr>Shift Limits</vt:lpstr>
      <vt:lpstr>Cycle Limits</vt:lpstr>
      <vt:lpstr>Mandatory 24 Hours Off Duty</vt:lpstr>
      <vt:lpstr>Off Duty Time Deferrals</vt:lpstr>
      <vt:lpstr>HoS Limit Exemptions and Overtime</vt:lpstr>
      <vt:lpstr>Log Books</vt:lpstr>
      <vt:lpstr>Daily Logs</vt:lpstr>
      <vt:lpstr>Filling out Grid Log</vt:lpstr>
      <vt:lpstr>Electronic Recording Device</vt:lpstr>
      <vt:lpstr>The 160 km Radius Rule</vt:lpstr>
      <vt:lpstr>The 160 km Radius Rule</vt:lpstr>
      <vt:lpstr>Tampering with Daily Logs</vt:lpstr>
      <vt:lpstr>Exercise 2: Log Books and Documents to Complete</vt:lpstr>
      <vt:lpstr>Review</vt:lpstr>
      <vt:lpstr>Review</vt:lpstr>
      <vt:lpstr>Review</vt:lpstr>
      <vt:lpstr>Review</vt:lpstr>
      <vt:lpstr>Review</vt:lpstr>
      <vt:lpstr>Summary</vt:lpstr>
      <vt:lpstr>Quiz</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8 PowerPoint</dc:title>
  <dc:creator/>
  <cp:lastModifiedBy/>
  <cp:revision>1</cp:revision>
  <dcterms:created xsi:type="dcterms:W3CDTF">2018-09-12T19:59:45Z</dcterms:created>
  <dcterms:modified xsi:type="dcterms:W3CDTF">2021-12-08T15:27:08Z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0x01010097E35B25FDADB64F85A912CCBA3D22FB</vt:lpwstr>
  </property>
  <property fmtid="{D5CDD505-2E9C-101B-9397-08002B2CF9AE}" pid="3" name="ArticulateGUID">
    <vt:lpwstr>9E00B8DB-EF90-4BC8-A537-27AF67B2741B</vt:lpwstr>
  </property>
  <property fmtid="{D5CDD505-2E9C-101B-9397-08002B2CF9AE}" pid="4" name="ArticulatePath">
    <vt:lpwstr>MPI_MELT PPT Template</vt:lpwstr>
  </property>
  <property fmtid="{D5CDD505-2E9C-101B-9397-08002B2CF9AE}" pid="5" name="_MarkAsFinal">
    <vt:bool>true</vt:bool>
  </property>
</Properties>
</file>